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64" r:id="rId2"/>
    <p:sldId id="265" r:id="rId3"/>
    <p:sldId id="256" r:id="rId4"/>
    <p:sldId id="261" r:id="rId5"/>
    <p:sldId id="263" r:id="rId6"/>
    <p:sldId id="266" r:id="rId7"/>
    <p:sldId id="267" r:id="rId8"/>
    <p:sldId id="268" r:id="rId9"/>
    <p:sldId id="269" r:id="rId10"/>
    <p:sldId id="270" r:id="rId11"/>
    <p:sldId id="271" r:id="rId12"/>
    <p:sldId id="262" r:id="rId13"/>
    <p:sldId id="257" r:id="rId14"/>
    <p:sldId id="258" r:id="rId15"/>
    <p:sldId id="259" r:id="rId16"/>
    <p:sldId id="26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DA18BF1-0411-4E87-825A-2A76DCB22615}">
          <p14:sldIdLst>
            <p14:sldId id="264"/>
            <p14:sldId id="265"/>
            <p14:sldId id="256"/>
            <p14:sldId id="261"/>
            <p14:sldId id="263"/>
            <p14:sldId id="266"/>
            <p14:sldId id="267"/>
            <p14:sldId id="268"/>
            <p14:sldId id="269"/>
            <p14:sldId id="270"/>
            <p14:sldId id="271"/>
            <p14:sldId id="262"/>
            <p14:sldId id="257"/>
            <p14:sldId id="258"/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7357"/>
    <a:srgbClr val="5E5E5E"/>
    <a:srgbClr val="554635"/>
    <a:srgbClr val="FF66FF"/>
    <a:srgbClr val="FFCC00"/>
    <a:srgbClr val="B09B89"/>
    <a:srgbClr val="FCEA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C453E0-27FF-4E73-89E8-4E113EF10C01}" v="64" dt="2022-04-16T12:26:20.421"/>
    <p1510:client id="{CCDE2401-BB4C-E4C0-587F-ACD2E422B823}" v="175" dt="2022-04-16T00:51:49.1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7CF0BCE0-945C-4FDF-95A1-2149B1FF5B8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4041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624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4/16/2022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50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34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21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178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34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165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621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4/16/2022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52358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4/16/2022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7209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4/16/2022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27075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4/16/2022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23637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4/16/2022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35269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4/16/2022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663947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2704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69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algn="r"/>
            <a:fld id="{7CF0BCE0-945C-4FDF-95A1-2149B1FF5B83}" type="datetimeFigureOut">
              <a:rPr lang="en-US" smtClean="0"/>
              <a:pPr algn="r"/>
              <a:t>4/16/2022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76155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microsoft.com/office/2007/relationships/hdphoto" Target="../media/hdphoto1.wdp"/><Relationship Id="rId18" Type="http://schemas.microsoft.com/office/2007/relationships/hdphoto" Target="../media/hdphoto3.wdp"/><Relationship Id="rId3" Type="http://schemas.openxmlformats.org/officeDocument/2006/relationships/hyperlink" Target="https://www.vecteezy.com/vector-art/1392050-magic-pastel-bubbles-background" TargetMode="External"/><Relationship Id="rId7" Type="http://schemas.openxmlformats.org/officeDocument/2006/relationships/slide" Target="slide16.xml"/><Relationship Id="rId12" Type="http://schemas.openxmlformats.org/officeDocument/2006/relationships/image" Target="../media/image5.png"/><Relationship Id="rId17" Type="http://schemas.openxmlformats.org/officeDocument/2006/relationships/image" Target="../media/image7.png"/><Relationship Id="rId2" Type="http://schemas.openxmlformats.org/officeDocument/2006/relationships/image" Target="../media/image4.jpg"/><Relationship Id="rId16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11" Type="http://schemas.openxmlformats.org/officeDocument/2006/relationships/audio" Target="../media/audio3.wav"/><Relationship Id="rId5" Type="http://schemas.openxmlformats.org/officeDocument/2006/relationships/audio" Target="../media/audio1.wav"/><Relationship Id="rId15" Type="http://schemas.openxmlformats.org/officeDocument/2006/relationships/image" Target="../media/image6.png"/><Relationship Id="rId10" Type="http://schemas.openxmlformats.org/officeDocument/2006/relationships/slide" Target="slide4.xml"/><Relationship Id="rId4" Type="http://schemas.openxmlformats.org/officeDocument/2006/relationships/slide" Target="slide14.xml"/><Relationship Id="rId9" Type="http://schemas.openxmlformats.org/officeDocument/2006/relationships/audio" Target="../media/audio2.wav"/><Relationship Id="rId14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4.jpg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slide" Target="slide3.xml"/><Relationship Id="rId5" Type="http://schemas.openxmlformats.org/officeDocument/2006/relationships/image" Target="../media/image8.png"/><Relationship Id="rId4" Type="http://schemas.openxmlformats.org/officeDocument/2006/relationships/hyperlink" Target="https://www.vecteezy.com/vector-art/1392050-magic-pastel-bubbles-background" TargetMode="External"/><Relationship Id="rId9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14.png"/><Relationship Id="rId18" Type="http://schemas.microsoft.com/office/2007/relationships/hdphoto" Target="../media/hdphoto11.wdp"/><Relationship Id="rId26" Type="http://schemas.openxmlformats.org/officeDocument/2006/relationships/slide" Target="slide10.xml"/><Relationship Id="rId3" Type="http://schemas.openxmlformats.org/officeDocument/2006/relationships/image" Target="../media/image9.png"/><Relationship Id="rId21" Type="http://schemas.openxmlformats.org/officeDocument/2006/relationships/image" Target="../media/image18.png"/><Relationship Id="rId7" Type="http://schemas.openxmlformats.org/officeDocument/2006/relationships/image" Target="../media/image11.png"/><Relationship Id="rId12" Type="http://schemas.microsoft.com/office/2007/relationships/hdphoto" Target="../media/hdphoto8.wdp"/><Relationship Id="rId17" Type="http://schemas.openxmlformats.org/officeDocument/2006/relationships/image" Target="../media/image16.png"/><Relationship Id="rId25" Type="http://schemas.openxmlformats.org/officeDocument/2006/relationships/slide" Target="slide11.xml"/><Relationship Id="rId2" Type="http://schemas.openxmlformats.org/officeDocument/2006/relationships/audio" Target="../media/audio3.wav"/><Relationship Id="rId16" Type="http://schemas.microsoft.com/office/2007/relationships/hdphoto" Target="../media/hdphoto10.wdp"/><Relationship Id="rId20" Type="http://schemas.microsoft.com/office/2007/relationships/hdphoto" Target="../media/hdphoto12.wdp"/><Relationship Id="rId29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13.png"/><Relationship Id="rId24" Type="http://schemas.microsoft.com/office/2007/relationships/hdphoto" Target="../media/hdphoto14.wdp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23" Type="http://schemas.openxmlformats.org/officeDocument/2006/relationships/image" Target="../media/image19.png"/><Relationship Id="rId28" Type="http://schemas.openxmlformats.org/officeDocument/2006/relationships/slide" Target="slide8.xml"/><Relationship Id="rId10" Type="http://schemas.microsoft.com/office/2007/relationships/hdphoto" Target="../media/hdphoto7.wdp"/><Relationship Id="rId19" Type="http://schemas.openxmlformats.org/officeDocument/2006/relationships/image" Target="../media/image17.png"/><Relationship Id="rId31" Type="http://schemas.openxmlformats.org/officeDocument/2006/relationships/slide" Target="slide13.xml"/><Relationship Id="rId4" Type="http://schemas.microsoft.com/office/2007/relationships/hdphoto" Target="../media/hdphoto4.wdp"/><Relationship Id="rId9" Type="http://schemas.openxmlformats.org/officeDocument/2006/relationships/image" Target="../media/image12.png"/><Relationship Id="rId14" Type="http://schemas.microsoft.com/office/2007/relationships/hdphoto" Target="../media/hdphoto9.wdp"/><Relationship Id="rId22" Type="http://schemas.microsoft.com/office/2007/relationships/hdphoto" Target="../media/hdphoto13.wdp"/><Relationship Id="rId27" Type="http://schemas.openxmlformats.org/officeDocument/2006/relationships/slide" Target="slide9.xml"/><Relationship Id="rId30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14.png"/><Relationship Id="rId18" Type="http://schemas.microsoft.com/office/2007/relationships/hdphoto" Target="../media/hdphoto11.wdp"/><Relationship Id="rId3" Type="http://schemas.openxmlformats.org/officeDocument/2006/relationships/image" Target="../media/image9.png"/><Relationship Id="rId21" Type="http://schemas.openxmlformats.org/officeDocument/2006/relationships/image" Target="../media/image18.png"/><Relationship Id="rId7" Type="http://schemas.openxmlformats.org/officeDocument/2006/relationships/image" Target="../media/image11.png"/><Relationship Id="rId12" Type="http://schemas.microsoft.com/office/2007/relationships/hdphoto" Target="../media/hdphoto8.wdp"/><Relationship Id="rId17" Type="http://schemas.openxmlformats.org/officeDocument/2006/relationships/image" Target="../media/image16.png"/><Relationship Id="rId25" Type="http://schemas.openxmlformats.org/officeDocument/2006/relationships/slide" Target="slide3.xml"/><Relationship Id="rId2" Type="http://schemas.openxmlformats.org/officeDocument/2006/relationships/audio" Target="../media/audio3.wav"/><Relationship Id="rId16" Type="http://schemas.microsoft.com/office/2007/relationships/hdphoto" Target="../media/hdphoto10.wdp"/><Relationship Id="rId20" Type="http://schemas.microsoft.com/office/2007/relationships/hdphoto" Target="../media/hdphoto12.wdp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13.png"/><Relationship Id="rId24" Type="http://schemas.microsoft.com/office/2007/relationships/hdphoto" Target="../media/hdphoto14.wdp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23" Type="http://schemas.openxmlformats.org/officeDocument/2006/relationships/image" Target="../media/image19.png"/><Relationship Id="rId10" Type="http://schemas.microsoft.com/office/2007/relationships/hdphoto" Target="../media/hdphoto7.wdp"/><Relationship Id="rId19" Type="http://schemas.openxmlformats.org/officeDocument/2006/relationships/image" Target="../media/image17.png"/><Relationship Id="rId4" Type="http://schemas.microsoft.com/office/2007/relationships/hdphoto" Target="../media/hdphoto4.wdp"/><Relationship Id="rId9" Type="http://schemas.openxmlformats.org/officeDocument/2006/relationships/image" Target="../media/image12.png"/><Relationship Id="rId14" Type="http://schemas.microsoft.com/office/2007/relationships/hdphoto" Target="../media/hdphoto9.wdp"/><Relationship Id="rId22" Type="http://schemas.microsoft.com/office/2007/relationships/hdphoto" Target="../media/hdphoto1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microsoft.com/office/2007/relationships/hdphoto" Target="../media/hdphoto1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microsoft.com/office/2007/relationships/hdphoto" Target="../media/hdphoto10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microsoft.com/office/2007/relationships/hdphoto" Target="../media/hdphoto1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microsoft.com/office/2007/relationships/hdphoto" Target="../media/hdphoto1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slide" Target="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audio" Target="../media/audio1.wav"/><Relationship Id="rId5" Type="http://schemas.openxmlformats.org/officeDocument/2006/relationships/slide" Target="slide3.xml"/><Relationship Id="rId4" Type="http://schemas.openxmlformats.org/officeDocument/2006/relationships/hyperlink" Target="https://www.vecteezy.com/vector-art/1392050-magic-pastel-bubbles-backgroun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audio" Target="../media/audio1.wav"/><Relationship Id="rId5" Type="http://schemas.openxmlformats.org/officeDocument/2006/relationships/slide" Target="slide3.xml"/><Relationship Id="rId4" Type="http://schemas.openxmlformats.org/officeDocument/2006/relationships/hyperlink" Target="https://www.vecteezy.com/vector-art/1392050-magic-pastel-bubbles-backgroun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audio" Target="../media/audio1.wav"/><Relationship Id="rId5" Type="http://schemas.openxmlformats.org/officeDocument/2006/relationships/slide" Target="slide3.xml"/><Relationship Id="rId4" Type="http://schemas.openxmlformats.org/officeDocument/2006/relationships/hyperlink" Target="https://www.vecteezy.com/vector-art/1392050-magic-pastel-bubbles-backgroun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audio" Target="../media/audio1.wav"/><Relationship Id="rId4" Type="http://schemas.openxmlformats.org/officeDocument/2006/relationships/hyperlink" Target="https://www.vecteezy.com/vector-art/1392050-magic-pastel-bubbles-background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audio" Target="../media/audio1.wav"/><Relationship Id="rId5" Type="http://schemas.openxmlformats.org/officeDocument/2006/relationships/slide" Target="slide3.xml"/><Relationship Id="rId4" Type="http://schemas.openxmlformats.org/officeDocument/2006/relationships/hyperlink" Target="https://www.vecteezy.com/vector-art/1392050-magic-pastel-bubbles-backgroun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4B091-EBE2-449A-9BDA-FB6A7A445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79299" y="6951520"/>
            <a:ext cx="10131425" cy="1456267"/>
          </a:xfrm>
        </p:spPr>
        <p:txBody>
          <a:bodyPr/>
          <a:lstStyle/>
          <a:p>
            <a:r>
              <a:rPr lang="en-US" dirty="0"/>
              <a:t>Publisher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19CBEF-8F93-4F8C-9536-C32E51270B86}"/>
              </a:ext>
            </a:extLst>
          </p:cNvPr>
          <p:cNvSpPr/>
          <p:nvPr/>
        </p:nvSpPr>
        <p:spPr>
          <a:xfrm>
            <a:off x="3634811" y="1469877"/>
            <a:ext cx="4922378" cy="37857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Publisher logo</a:t>
            </a:r>
          </a:p>
        </p:txBody>
      </p:sp>
    </p:spTree>
    <p:extLst>
      <p:ext uri="{BB962C8B-B14F-4D97-AF65-F5344CB8AC3E}">
        <p14:creationId xmlns:p14="http://schemas.microsoft.com/office/powerpoint/2010/main" val="37886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000">
        <p:fade/>
      </p:transition>
    </mc:Choice>
    <mc:Fallback xmlns="">
      <p:transition spd="med" advTm="6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736D2-FE32-43A8-ABED-562404663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213370" y="6858000"/>
            <a:ext cx="10131425" cy="1456267"/>
          </a:xfrm>
        </p:spPr>
        <p:txBody>
          <a:bodyPr/>
          <a:lstStyle/>
          <a:p>
            <a:r>
              <a:rPr lang="en-US" dirty="0"/>
              <a:t>Developer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6C895F-9B6B-4DC9-907C-7C5C5DB8EADC}"/>
              </a:ext>
            </a:extLst>
          </p:cNvPr>
          <p:cNvSpPr/>
          <p:nvPr/>
        </p:nvSpPr>
        <p:spPr>
          <a:xfrm>
            <a:off x="3634811" y="1469877"/>
            <a:ext cx="4922378" cy="37857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Developer  logo</a:t>
            </a:r>
          </a:p>
        </p:txBody>
      </p:sp>
    </p:spTree>
    <p:extLst>
      <p:ext uri="{BB962C8B-B14F-4D97-AF65-F5344CB8AC3E}">
        <p14:creationId xmlns:p14="http://schemas.microsoft.com/office/powerpoint/2010/main" val="85193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6000">
        <p15:prstTrans prst="origami"/>
      </p:transition>
    </mc:Choice>
    <mc:Fallback xmlns="">
      <p:transition spd="slow" advTm="6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croll: Horizontal 36">
            <a:extLst>
              <a:ext uri="{FF2B5EF4-FFF2-40B4-BE49-F238E27FC236}">
                <a16:creationId xmlns:a16="http://schemas.microsoft.com/office/drawing/2014/main" id="{5C09D22F-1D40-F166-41AF-C004F614D3B8}"/>
              </a:ext>
            </a:extLst>
          </p:cNvPr>
          <p:cNvSpPr/>
          <p:nvPr/>
        </p:nvSpPr>
        <p:spPr>
          <a:xfrm>
            <a:off x="2599765" y="208944"/>
            <a:ext cx="6992470" cy="1333499"/>
          </a:xfrm>
          <a:prstGeom prst="horizontalScroll">
            <a:avLst/>
          </a:prstGeom>
          <a:solidFill>
            <a:srgbClr val="FCEADE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Blackadder ITC"/>
                <a:cs typeface="Calibri"/>
              </a:rPr>
              <a:t>Potion  Store Simulator</a:t>
            </a:r>
            <a:endParaRPr lang="en-US" sz="3600" dirty="0">
              <a:solidFill>
                <a:schemeClr val="bg1"/>
              </a:solidFill>
              <a:cs typeface="Calibri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3D213EB-9727-AADC-9C54-B6F2A05073B6}"/>
              </a:ext>
            </a:extLst>
          </p:cNvPr>
          <p:cNvGrpSpPr/>
          <p:nvPr/>
        </p:nvGrpSpPr>
        <p:grpSpPr>
          <a:xfrm>
            <a:off x="10966357" y="0"/>
            <a:ext cx="1217542" cy="3206287"/>
            <a:chOff x="10966357" y="0"/>
            <a:chExt cx="1217542" cy="3206287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47B9FCB-AE11-DE97-9B9C-C3BBA78FB60F}"/>
                </a:ext>
              </a:extLst>
            </p:cNvPr>
            <p:cNvGrpSpPr/>
            <p:nvPr/>
          </p:nvGrpSpPr>
          <p:grpSpPr>
            <a:xfrm>
              <a:off x="11094737" y="0"/>
              <a:ext cx="1089162" cy="1954695"/>
              <a:chOff x="11094737" y="0"/>
              <a:chExt cx="1089162" cy="1954695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5AF96C11-B15B-BCF0-FC6F-B1E879BD1403}"/>
                  </a:ext>
                </a:extLst>
              </p:cNvPr>
              <p:cNvSpPr/>
              <p:nvPr/>
            </p:nvSpPr>
            <p:spPr>
              <a:xfrm>
                <a:off x="11094737" y="0"/>
                <a:ext cx="1089162" cy="195469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  <a:p>
                <a:pPr algn="ctr"/>
                <a:endParaRPr lang="en-US" dirty="0">
                  <a:cs typeface="Calibri"/>
                </a:endParaRPr>
              </a:p>
              <a:p>
                <a:pPr algn="ctr"/>
                <a:endParaRPr lang="en-US" dirty="0">
                  <a:cs typeface="Calibri"/>
                </a:endParaRPr>
              </a:p>
              <a:p>
                <a:pPr algn="ctr"/>
                <a:endParaRPr lang="en-US" dirty="0">
                  <a:cs typeface="Calibri"/>
                </a:endParaRPr>
              </a:p>
              <a:p>
                <a:pPr algn="ctr"/>
                <a:endParaRPr lang="en-US" dirty="0">
                  <a:cs typeface="Calibri"/>
                </a:endParaRPr>
              </a:p>
              <a:p>
                <a:pPr algn="ctr"/>
                <a:endParaRPr lang="en-US">
                  <a:cs typeface="Calibri"/>
                </a:endParaRPr>
              </a:p>
              <a:p>
                <a:pPr algn="ctr"/>
                <a:endParaRPr lang="en-US" sz="1050" i="1" dirty="0">
                  <a:cs typeface="Calibri"/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B9265B4-CC44-5A26-C751-0F447F4046DD}"/>
                  </a:ext>
                </a:extLst>
              </p:cNvPr>
              <p:cNvGrpSpPr/>
              <p:nvPr/>
            </p:nvGrpSpPr>
            <p:grpSpPr>
              <a:xfrm>
                <a:off x="11312155" y="138732"/>
                <a:ext cx="712306" cy="1421388"/>
                <a:chOff x="11312155" y="138732"/>
                <a:chExt cx="712306" cy="1421388"/>
              </a:xfrm>
            </p:grpSpPr>
            <p:sp>
              <p:nvSpPr>
                <p:cNvPr id="50" name="Rectangle: Rounded Corners 49">
                  <a:hlinkClick r:id="rId4" action="ppaction://hlinksldjump">
                    <a:snd r:embed="rId5" name="click.wav"/>
                  </a:hlinkClick>
                  <a:extLst>
                    <a:ext uri="{FF2B5EF4-FFF2-40B4-BE49-F238E27FC236}">
                      <a16:creationId xmlns:a16="http://schemas.microsoft.com/office/drawing/2014/main" id="{9B050A03-79A8-A82A-EF27-FB698FFDF82C}"/>
                    </a:ext>
                  </a:extLst>
                </p:cNvPr>
                <p:cNvSpPr/>
                <p:nvPr/>
              </p:nvSpPr>
              <p:spPr>
                <a:xfrm>
                  <a:off x="11312156" y="138732"/>
                  <a:ext cx="712305" cy="360294"/>
                </a:xfrm>
                <a:prstGeom prst="roundRect">
                  <a:avLst/>
                </a:prstGeom>
                <a:solidFill>
                  <a:srgbClr val="B09B89"/>
                </a:solidFill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1050" dirty="0">
                      <a:cs typeface="Calibri"/>
                    </a:rPr>
                    <a:t>Player</a:t>
                  </a:r>
                  <a:endParaRPr lang="en-US" dirty="0"/>
                </a:p>
                <a:p>
                  <a:pPr algn="ctr"/>
                  <a:r>
                    <a:rPr lang="en-US" sz="1050" dirty="0">
                      <a:cs typeface="Calibri"/>
                    </a:rPr>
                    <a:t>select</a:t>
                  </a:r>
                </a:p>
              </p:txBody>
            </p:sp>
            <p:sp>
              <p:nvSpPr>
                <p:cNvPr id="51" name="Rectangle: Rounded Corners 50">
                  <a:hlinkClick r:id="rId6" action="ppaction://hlinksldjump">
                    <a:snd r:embed="rId5" name="click.wav"/>
                  </a:hlinkClick>
                  <a:extLst>
                    <a:ext uri="{FF2B5EF4-FFF2-40B4-BE49-F238E27FC236}">
                      <a16:creationId xmlns:a16="http://schemas.microsoft.com/office/drawing/2014/main" id="{370931B9-85A5-6F28-F3B6-6B5F5CFC0C88}"/>
                    </a:ext>
                  </a:extLst>
                </p:cNvPr>
                <p:cNvSpPr/>
                <p:nvPr/>
              </p:nvSpPr>
              <p:spPr>
                <a:xfrm>
                  <a:off x="11312155" y="656394"/>
                  <a:ext cx="712305" cy="360294"/>
                </a:xfrm>
                <a:prstGeom prst="roundRect">
                  <a:avLst/>
                </a:prstGeom>
                <a:solidFill>
                  <a:srgbClr val="B09B89"/>
                </a:solidFill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1050" dirty="0">
                      <a:cs typeface="Calibri"/>
                    </a:rPr>
                    <a:t>Setting</a:t>
                  </a:r>
                  <a:endParaRPr lang="en-US" sz="1050" dirty="0"/>
                </a:p>
              </p:txBody>
            </p:sp>
            <p:sp>
              <p:nvSpPr>
                <p:cNvPr id="52" name="Rectangle: Rounded Corners 51">
                  <a:hlinkClick r:id="rId7" action="ppaction://hlinksldjump">
                    <a:snd r:embed="rId5" name="click.wav"/>
                  </a:hlinkClick>
                  <a:extLst>
                    <a:ext uri="{FF2B5EF4-FFF2-40B4-BE49-F238E27FC236}">
                      <a16:creationId xmlns:a16="http://schemas.microsoft.com/office/drawing/2014/main" id="{FC14B5F8-6A97-0FF6-2291-5BCE20A22F52}"/>
                    </a:ext>
                  </a:extLst>
                </p:cNvPr>
                <p:cNvSpPr/>
                <p:nvPr/>
              </p:nvSpPr>
              <p:spPr>
                <a:xfrm>
                  <a:off x="11312156" y="1199826"/>
                  <a:ext cx="712305" cy="360294"/>
                </a:xfrm>
                <a:prstGeom prst="roundRect">
                  <a:avLst/>
                </a:prstGeom>
                <a:solidFill>
                  <a:srgbClr val="B09B89"/>
                </a:solidFill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1050" dirty="0">
                      <a:cs typeface="Calibri"/>
                    </a:rPr>
                    <a:t>Credits</a:t>
                  </a:r>
                  <a:endParaRPr lang="en-US" sz="1050">
                    <a:cs typeface="Calibri"/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BFBDE2D-0C3A-53FA-9BBB-9F9685D9E3EE}"/>
                </a:ext>
              </a:extLst>
            </p:cNvPr>
            <p:cNvGrpSpPr/>
            <p:nvPr/>
          </p:nvGrpSpPr>
          <p:grpSpPr>
            <a:xfrm>
              <a:off x="10966357" y="1899247"/>
              <a:ext cx="1217083" cy="1307040"/>
              <a:chOff x="10966357" y="1899247"/>
              <a:chExt cx="1217083" cy="1307040"/>
            </a:xfrm>
          </p:grpSpPr>
          <p:sp>
            <p:nvSpPr>
              <p:cNvPr id="39" name="Star: 5 Points 38">
                <a:hlinkClick r:id="rId8" action="ppaction://hlinksldjump">
                  <a:snd r:embed="rId9" name="chimes.wav"/>
                </a:hlinkClick>
                <a:extLst>
                  <a:ext uri="{FF2B5EF4-FFF2-40B4-BE49-F238E27FC236}">
                    <a16:creationId xmlns:a16="http://schemas.microsoft.com/office/drawing/2014/main" id="{0D480B57-8168-081E-85A4-D4A8403A734C}"/>
                  </a:ext>
                </a:extLst>
              </p:cNvPr>
              <p:cNvSpPr/>
              <p:nvPr/>
            </p:nvSpPr>
            <p:spPr>
              <a:xfrm>
                <a:off x="10966357" y="2105621"/>
                <a:ext cx="1217083" cy="1100666"/>
              </a:xfrm>
              <a:prstGeom prst="star5">
                <a:avLst/>
              </a:prstGeom>
              <a:solidFill>
                <a:srgbClr val="FFCC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00" dirty="0">
                    <a:cs typeface="Calibri"/>
                  </a:rPr>
                  <a:t>Achievements</a:t>
                </a:r>
              </a:p>
            </p:txBody>
          </p: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C389FC01-62E9-E9D4-3354-BE08935E6299}"/>
                  </a:ext>
                </a:extLst>
              </p:cNvPr>
              <p:cNvCxnSpPr/>
              <p:nvPr/>
            </p:nvCxnSpPr>
            <p:spPr>
              <a:xfrm>
                <a:off x="11130399" y="1899247"/>
                <a:ext cx="10584" cy="751416"/>
              </a:xfrm>
              <a:prstGeom prst="straightConnector1">
                <a:avLst/>
              </a:prstGeom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65725274-AAD8-C12E-2CCF-F5713795EB1A}"/>
                  </a:ext>
                </a:extLst>
              </p:cNvPr>
              <p:cNvCxnSpPr/>
              <p:nvPr/>
            </p:nvCxnSpPr>
            <p:spPr>
              <a:xfrm>
                <a:off x="12077607" y="1957456"/>
                <a:ext cx="0" cy="624416"/>
              </a:xfrm>
              <a:prstGeom prst="straightConnector1">
                <a:avLst/>
              </a:prstGeom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954930E-DF8F-9DF9-6C20-4FD0837FD7A0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36EA09B-7CEB-7F01-FC48-FF9A0A319A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-3798000"/>
            <a:ext cx="11090273" cy="3798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Entrance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4CFB8ED-4E46-49E3-9797-88004E08E29A}"/>
              </a:ext>
            </a:extLst>
          </p:cNvPr>
          <p:cNvGrpSpPr/>
          <p:nvPr/>
        </p:nvGrpSpPr>
        <p:grpSpPr>
          <a:xfrm>
            <a:off x="2679685" y="2884514"/>
            <a:ext cx="7144651" cy="3558714"/>
            <a:chOff x="2679685" y="2884514"/>
            <a:chExt cx="7144651" cy="355871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AF642E0-03C3-4FAC-83A0-A6D509CB45DA}"/>
                </a:ext>
              </a:extLst>
            </p:cNvPr>
            <p:cNvGrpSpPr/>
            <p:nvPr/>
          </p:nvGrpSpPr>
          <p:grpSpPr>
            <a:xfrm>
              <a:off x="2679685" y="2884514"/>
              <a:ext cx="7144651" cy="3558714"/>
              <a:chOff x="2198958" y="3043581"/>
              <a:chExt cx="7190000" cy="3495315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BBCC48B-D73A-4B47-8649-95ABA35F0B80}"/>
                  </a:ext>
                </a:extLst>
              </p:cNvPr>
              <p:cNvSpPr/>
              <p:nvPr/>
            </p:nvSpPr>
            <p:spPr>
              <a:xfrm>
                <a:off x="2198958" y="3043581"/>
                <a:ext cx="7190000" cy="3495315"/>
              </a:xfrm>
              <a:prstGeom prst="rect">
                <a:avLst/>
              </a:prstGeom>
              <a:solidFill>
                <a:srgbClr val="8C7357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36488C0-29F8-402C-A6ED-3498DCF5F6FE}"/>
                  </a:ext>
                </a:extLst>
              </p:cNvPr>
              <p:cNvGrpSpPr/>
              <p:nvPr/>
            </p:nvGrpSpPr>
            <p:grpSpPr>
              <a:xfrm>
                <a:off x="2828043" y="3651196"/>
                <a:ext cx="6091630" cy="2205887"/>
                <a:chOff x="2566616" y="4416441"/>
                <a:chExt cx="6091630" cy="2205887"/>
              </a:xfrm>
            </p:grpSpPr>
            <p:pic>
              <p:nvPicPr>
                <p:cNvPr id="4" name="Picture 3">
                  <a:hlinkClick r:id="rId10" action="ppaction://hlinksldjump">
                    <a:snd r:embed="rId11" name="whoosh.wav"/>
                  </a:hlinkClick>
                  <a:extLst>
                    <a:ext uri="{FF2B5EF4-FFF2-40B4-BE49-F238E27FC236}">
                      <a16:creationId xmlns:a16="http://schemas.microsoft.com/office/drawing/2014/main" id="{6852010E-3F95-4853-BB93-1F7C76DE2A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ackgroundRemoval t="30750" b="86125" l="30750" r="57583">
                              <a14:foregroundMark x1="35167" y1="29625" x2="39667" y2="33375"/>
                              <a14:foregroundMark x1="39667" y1="33375" x2="44667" y2="33500"/>
                              <a14:foregroundMark x1="44667" y1="33500" x2="45833" y2="47625"/>
                              <a14:foregroundMark x1="45833" y1="47625" x2="47583" y2="54375"/>
                              <a14:foregroundMark x1="47583" y1="54375" x2="50917" y2="59250"/>
                              <a14:foregroundMark x1="50917" y1="59250" x2="52750" y2="66125"/>
                              <a14:foregroundMark x1="52750" y1="66125" x2="53000" y2="69375"/>
                              <a14:foregroundMark x1="32417" y1="60250" x2="30750" y2="66750"/>
                              <a14:foregroundMark x1="30750" y1="66750" x2="32583" y2="73625"/>
                              <a14:foregroundMark x1="32583" y1="73625" x2="35833" y2="78750"/>
                              <a14:foregroundMark x1="35833" y1="78750" x2="37833" y2="80250"/>
                              <a14:foregroundMark x1="35833" y1="77250" x2="37333" y2="79250"/>
                              <a14:foregroundMark x1="31667" y1="68750" x2="32333" y2="69375"/>
                              <a14:foregroundMark x1="35917" y1="30750" x2="38333" y2="36875"/>
                              <a14:foregroundMark x1="38333" y1="36875" x2="38833" y2="44125"/>
                              <a14:foregroundMark x1="38833" y1="44125" x2="37583" y2="51000"/>
                              <a14:foregroundMark x1="37583" y1="51000" x2="31250" y2="65625"/>
                              <a14:foregroundMark x1="35500" y1="31125" x2="44333" y2="35375"/>
                              <a14:foregroundMark x1="44333" y1="35375" x2="44333" y2="35375"/>
                              <a14:foregroundMark x1="47667" y1="54375" x2="50000" y2="60875"/>
                              <a14:foregroundMark x1="50000" y1="60875" x2="51000" y2="67750"/>
                              <a14:foregroundMark x1="51000" y1="67750" x2="46750" y2="65000"/>
                              <a14:foregroundMark x1="46750" y1="65000" x2="38250" y2="46250"/>
                              <a14:foregroundMark x1="38250" y1="46250" x2="38333" y2="38875"/>
                              <a14:foregroundMark x1="38333" y1="38875" x2="41583" y2="33500"/>
                              <a14:foregroundMark x1="41583" y1="33500" x2="44667" y2="39250"/>
                              <a14:foregroundMark x1="44667" y1="39250" x2="44750" y2="46250"/>
                              <a14:foregroundMark x1="44750" y1="46250" x2="46250" y2="53125"/>
                              <a14:foregroundMark x1="46250" y1="53125" x2="48250" y2="56000"/>
                              <a14:foregroundMark x1="44250" y1="61750" x2="48583" y2="64500"/>
                              <a14:foregroundMark x1="48583" y1="64500" x2="45083" y2="59375"/>
                              <a14:foregroundMark x1="45083" y1="59375" x2="44083" y2="59250"/>
                              <a14:foregroundMark x1="54833" y1="72000" x2="57583" y2="78125"/>
                              <a14:foregroundMark x1="57583" y1="78125" x2="54750" y2="80625"/>
                              <a14:foregroundMark x1="38333" y1="39625" x2="42083" y2="35000"/>
                              <a14:foregroundMark x1="42083" y1="35000" x2="44083" y2="41375"/>
                              <a14:foregroundMark x1="44083" y1="41375" x2="44417" y2="48875"/>
                              <a14:foregroundMark x1="44417" y1="48875" x2="39750" y2="49375"/>
                              <a14:foregroundMark x1="39750" y1="49375" x2="38083" y2="42750"/>
                              <a14:foregroundMark x1="38083" y1="42750" x2="38750" y2="39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8092" t="29450" r="41960" b="7557"/>
                <a:stretch/>
              </p:blipFill>
              <p:spPr>
                <a:xfrm>
                  <a:off x="2566616" y="4416441"/>
                  <a:ext cx="1573146" cy="2205886"/>
                </a:xfrm>
                <a:prstGeom prst="rect">
                  <a:avLst/>
                </a:prstGeom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reflection blurRad="6350" stA="52000" endA="300" endPos="35000" dir="5400000" sy="-100000" algn="bl" rotWithShape="0"/>
                </a:effectLst>
              </p:spPr>
            </p:pic>
            <p:pic>
              <p:nvPicPr>
                <p:cNvPr id="7" name="Picture 6">
                  <a:hlinkClick r:id="rId14" action="ppaction://hlinksldjump">
                    <a:snd r:embed="rId11" name="whoosh.wav"/>
                  </a:hlinkClick>
                  <a:extLst>
                    <a:ext uri="{FF2B5EF4-FFF2-40B4-BE49-F238E27FC236}">
                      <a16:creationId xmlns:a16="http://schemas.microsoft.com/office/drawing/2014/main" id="{9673C087-705A-4A3B-A803-38371248BF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>
                  <a:extLst>
                    <a:ext uri="{BEBA8EAE-BF5A-486C-A8C5-ECC9F3942E4B}">
                      <a14:imgProps xmlns:a14="http://schemas.microsoft.com/office/drawing/2010/main">
                        <a14:imgLayer r:embed="rId16">
                          <a14:imgEffect>
                            <a14:backgroundRemoval t="10000" b="90000" l="10000" r="90000">
                              <a14:backgroundMark x1="37833" y1="42125" x2="32500" y2="45875"/>
                              <a14:backgroundMark x1="32500" y1="45875" x2="31417" y2="41625"/>
                              <a14:backgroundMark x1="51250" y1="41625" x2="53000" y2="43375"/>
                              <a14:backgroundMark x1="56333" y1="59375" x2="55083" y2="68000"/>
                              <a14:backgroundMark x1="55083" y1="68000" x2="58500" y2="74625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456" t="28572" r="39124" b="16583"/>
                <a:stretch/>
              </p:blipFill>
              <p:spPr>
                <a:xfrm>
                  <a:off x="4667115" y="4577054"/>
                  <a:ext cx="2037271" cy="2045273"/>
                </a:xfrm>
                <a:prstGeom prst="rect">
                  <a:avLst/>
                </a:prstGeom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6350" stA="52000" endA="300" endPos="35000" dir="5400000" sy="-100000" algn="bl" rotWithShape="0"/>
                </a:effectLst>
              </p:spPr>
            </p:pic>
            <p:pic>
              <p:nvPicPr>
                <p:cNvPr id="9" name="Picture 8">
                  <a:hlinkClick r:id="" action="ppaction://noaction">
                    <a:snd r:embed="rId11" name="whoosh.wav"/>
                  </a:hlinkClick>
                  <a:extLst>
                    <a:ext uri="{FF2B5EF4-FFF2-40B4-BE49-F238E27FC236}">
                      <a16:creationId xmlns:a16="http://schemas.microsoft.com/office/drawing/2014/main" id="{6C9E8D6B-FB5C-47F5-A0B6-66F3287BB6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7">
                  <a:extLst>
                    <a:ext uri="{BEBA8EAE-BF5A-486C-A8C5-ECC9F3942E4B}">
                      <a14:imgProps xmlns:a14="http://schemas.microsoft.com/office/drawing/2010/main">
                        <a14:imgLayer r:embed="rId18">
                          <a14:imgEffect>
                            <a14:backgroundRemoval t="10000" b="90000" l="10000" r="90000">
                              <a14:foregroundMark x1="37083" y1="50625" x2="38250" y2="36250"/>
                              <a14:foregroundMark x1="38250" y1="36250" x2="36250" y2="29875"/>
                              <a14:foregroundMark x1="36250" y1="29875" x2="40750" y2="32375"/>
                              <a14:foregroundMark x1="40750" y1="32375" x2="45583" y2="32000"/>
                              <a14:foregroundMark x1="45583" y1="32000" x2="45583" y2="46500"/>
                              <a14:foregroundMark x1="45583" y1="46500" x2="47667" y2="53500"/>
                              <a14:foregroundMark x1="47667" y1="53500" x2="50833" y2="59250"/>
                              <a14:foregroundMark x1="50833" y1="59250" x2="52750" y2="65875"/>
                              <a14:foregroundMark x1="52750" y1="65875" x2="52333" y2="73000"/>
                              <a14:foregroundMark x1="52333" y1="73000" x2="48917" y2="78750"/>
                              <a14:foregroundMark x1="48917" y1="78750" x2="44500" y2="81875"/>
                              <a14:foregroundMark x1="44500" y1="81875" x2="34667" y2="77875"/>
                              <a14:foregroundMark x1="34667" y1="77875" x2="31250" y2="72250"/>
                              <a14:foregroundMark x1="31250" y1="72250" x2="31500" y2="65000"/>
                              <a14:foregroundMark x1="31500" y1="65000" x2="37250" y2="52000"/>
                              <a14:foregroundMark x1="37250" y1="52000" x2="38083" y2="45875"/>
                              <a14:foregroundMark x1="37833" y1="33750" x2="38583" y2="41250"/>
                              <a14:foregroundMark x1="38583" y1="41250" x2="37750" y2="48875"/>
                              <a14:foregroundMark x1="37750" y1="48875" x2="42500" y2="49625"/>
                              <a14:foregroundMark x1="42500" y1="49625" x2="44083" y2="43000"/>
                              <a14:foregroundMark x1="44083" y1="43000" x2="44333" y2="35750"/>
                              <a14:foregroundMark x1="44333" y1="35750" x2="39417" y2="33375"/>
                              <a14:foregroundMark x1="39417" y1="33375" x2="37583" y2="33375"/>
                              <a14:foregroundMark x1="39250" y1="70750" x2="36083" y2="76000"/>
                              <a14:foregroundMark x1="36083" y1="76000" x2="40833" y2="78000"/>
                              <a14:foregroundMark x1="40833" y1="78000" x2="38000" y2="72875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852" t="28488" r="38704" b="16955"/>
                <a:stretch/>
              </p:blipFill>
              <p:spPr>
                <a:xfrm>
                  <a:off x="6755837" y="4711456"/>
                  <a:ext cx="1902409" cy="1910872"/>
                </a:xfrm>
                <a:prstGeom prst="rect">
                  <a:avLst/>
                </a:prstGeom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2000" endA="300" endPos="35000" dir="5400000" sy="-100000" algn="bl" rotWithShape="0"/>
                </a:effectLst>
              </p:spPr>
            </p:pic>
          </p:grp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4A20E5-5221-4320-B6FC-016A3BFFCFD1}"/>
                </a:ext>
              </a:extLst>
            </p:cNvPr>
            <p:cNvSpPr txBox="1"/>
            <p:nvPr/>
          </p:nvSpPr>
          <p:spPr>
            <a:xfrm>
              <a:off x="3745149" y="4727643"/>
              <a:ext cx="10303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Blackadder ITC" panose="04020505051007020D02" pitchFamily="82" charset="0"/>
                </a:rPr>
                <a:t>New Game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DA0C084-9464-4DA3-99C8-A2584637E571}"/>
                </a:ext>
              </a:extLst>
            </p:cNvPr>
            <p:cNvSpPr txBox="1"/>
            <p:nvPr/>
          </p:nvSpPr>
          <p:spPr>
            <a:xfrm>
              <a:off x="6009140" y="4984191"/>
              <a:ext cx="10303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92D050"/>
                  </a:solidFill>
                  <a:latin typeface="Blackadder ITC" panose="04020505051007020D02" pitchFamily="82" charset="0"/>
                </a:rPr>
                <a:t>Load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4D2F7C6-C81C-4FC4-ACA9-36DA05A586E6}"/>
                </a:ext>
              </a:extLst>
            </p:cNvPr>
            <p:cNvSpPr txBox="1"/>
            <p:nvPr/>
          </p:nvSpPr>
          <p:spPr>
            <a:xfrm>
              <a:off x="8130303" y="4984191"/>
              <a:ext cx="10303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C000"/>
                  </a:solidFill>
                  <a:latin typeface="Blackadder ITC" panose="04020505051007020D02" pitchFamily="82" charset="0"/>
                </a:rPr>
                <a:t>Exit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3C71C-194E-452B-AB86-23A4ED6D7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69795" y="6716786"/>
            <a:ext cx="10131425" cy="1456267"/>
          </a:xfrm>
        </p:spPr>
        <p:txBody>
          <a:bodyPr/>
          <a:lstStyle/>
          <a:p>
            <a:r>
              <a:rPr lang="en-US" dirty="0"/>
              <a:t>Character creator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C6F911B-3717-40D0-8589-EE3CD844F943}"/>
              </a:ext>
            </a:extLst>
          </p:cNvPr>
          <p:cNvGrpSpPr/>
          <p:nvPr/>
        </p:nvGrpSpPr>
        <p:grpSpPr>
          <a:xfrm>
            <a:off x="4344112" y="4621646"/>
            <a:ext cx="3503776" cy="2095140"/>
            <a:chOff x="8084320" y="1478422"/>
            <a:chExt cx="3503776" cy="209514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EF8C736-C483-46B7-8314-CAC9EF6640A4}"/>
                </a:ext>
              </a:extLst>
            </p:cNvPr>
            <p:cNvSpPr/>
            <p:nvPr/>
          </p:nvSpPr>
          <p:spPr>
            <a:xfrm>
              <a:off x="8742348" y="1478423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Hair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843018-9481-4122-8070-C3B326FD18A6}"/>
                </a:ext>
              </a:extLst>
            </p:cNvPr>
            <p:cNvSpPr/>
            <p:nvPr/>
          </p:nvSpPr>
          <p:spPr>
            <a:xfrm>
              <a:off x="8742348" y="1909985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Hair Color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15CE5FC-0C1F-41B9-AEAF-6134A0D9D92E}"/>
                </a:ext>
              </a:extLst>
            </p:cNvPr>
            <p:cNvSpPr/>
            <p:nvPr/>
          </p:nvSpPr>
          <p:spPr>
            <a:xfrm>
              <a:off x="8742348" y="2350093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Face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BD31E66-63FA-43C8-8317-3072E2F3FF92}"/>
                </a:ext>
              </a:extLst>
            </p:cNvPr>
            <p:cNvSpPr/>
            <p:nvPr/>
          </p:nvSpPr>
          <p:spPr>
            <a:xfrm>
              <a:off x="8742348" y="2830793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Skin color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7EED81D-7F96-4529-A0AD-0FF6D1088434}"/>
                </a:ext>
              </a:extLst>
            </p:cNvPr>
            <p:cNvSpPr/>
            <p:nvPr/>
          </p:nvSpPr>
          <p:spPr>
            <a:xfrm>
              <a:off x="8742348" y="3292267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Eye Color</a:t>
              </a: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061FA6B4-542B-4071-ABC1-CEDB3B78BF63}"/>
                </a:ext>
              </a:extLst>
            </p:cNvPr>
            <p:cNvSpPr/>
            <p:nvPr/>
          </p:nvSpPr>
          <p:spPr>
            <a:xfrm>
              <a:off x="11118079" y="1478423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04C5DB96-A513-42D0-86A1-434A0327931E}"/>
                </a:ext>
              </a:extLst>
            </p:cNvPr>
            <p:cNvSpPr/>
            <p:nvPr/>
          </p:nvSpPr>
          <p:spPr>
            <a:xfrm>
              <a:off x="11118078" y="1919955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C2FB3A9A-7215-4772-9F56-261503866B96}"/>
                </a:ext>
              </a:extLst>
            </p:cNvPr>
            <p:cNvSpPr/>
            <p:nvPr/>
          </p:nvSpPr>
          <p:spPr>
            <a:xfrm>
              <a:off x="11118078" y="2361487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919503B0-875A-472E-B7B4-49068AE790A1}"/>
                </a:ext>
              </a:extLst>
            </p:cNvPr>
            <p:cNvSpPr/>
            <p:nvPr/>
          </p:nvSpPr>
          <p:spPr>
            <a:xfrm>
              <a:off x="11135169" y="2830792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B9EE5105-29A5-4E3F-AF2E-6E65D8B53B98}"/>
                </a:ext>
              </a:extLst>
            </p:cNvPr>
            <p:cNvSpPr/>
            <p:nvPr/>
          </p:nvSpPr>
          <p:spPr>
            <a:xfrm>
              <a:off x="11118077" y="3300097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6D0B25B1-5D57-4428-951D-711FCC09BB40}"/>
                </a:ext>
              </a:extLst>
            </p:cNvPr>
            <p:cNvSpPr/>
            <p:nvPr/>
          </p:nvSpPr>
          <p:spPr>
            <a:xfrm rot="10800000">
              <a:off x="8084321" y="1478422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DF375930-D806-4903-BAFC-E9DDBB3D90ED}"/>
                </a:ext>
              </a:extLst>
            </p:cNvPr>
            <p:cNvSpPr/>
            <p:nvPr/>
          </p:nvSpPr>
          <p:spPr>
            <a:xfrm rot="10800000">
              <a:off x="8084321" y="1919955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053453AE-7690-4F04-8B60-12807021929B}"/>
                </a:ext>
              </a:extLst>
            </p:cNvPr>
            <p:cNvSpPr/>
            <p:nvPr/>
          </p:nvSpPr>
          <p:spPr>
            <a:xfrm rot="10800000">
              <a:off x="8084321" y="2361486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972979C6-C13B-4F91-8B04-9B38D2175CDF}"/>
                </a:ext>
              </a:extLst>
            </p:cNvPr>
            <p:cNvSpPr/>
            <p:nvPr/>
          </p:nvSpPr>
          <p:spPr>
            <a:xfrm rot="10800000">
              <a:off x="8084321" y="2830792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56E87960-094E-4CBA-8160-E954BCB80A84}"/>
                </a:ext>
              </a:extLst>
            </p:cNvPr>
            <p:cNvSpPr/>
            <p:nvPr/>
          </p:nvSpPr>
          <p:spPr>
            <a:xfrm rot="10800000">
              <a:off x="8084320" y="3300097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F2E426C8-F59E-4FA2-BC05-942F9DC88C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09" t="22329" r="26434" b="22921"/>
          <a:stretch/>
        </p:blipFill>
        <p:spPr>
          <a:xfrm>
            <a:off x="4692354" y="933058"/>
            <a:ext cx="2807293" cy="34550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5F2F90-065C-4C50-BDAE-4250A44FD833}"/>
              </a:ext>
            </a:extLst>
          </p:cNvPr>
          <p:cNvSpPr/>
          <p:nvPr/>
        </p:nvSpPr>
        <p:spPr>
          <a:xfrm>
            <a:off x="4375803" y="175828"/>
            <a:ext cx="3440395" cy="621137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Name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3FA3263-A8A9-4673-9D48-C28F79781DD0}"/>
              </a:ext>
            </a:extLst>
          </p:cNvPr>
          <p:cNvSpPr/>
          <p:nvPr/>
        </p:nvSpPr>
        <p:spPr>
          <a:xfrm>
            <a:off x="3814272" y="1486966"/>
            <a:ext cx="529839" cy="487111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AE29D94-CFA2-407B-A709-C33AD88FCD35}"/>
              </a:ext>
            </a:extLst>
          </p:cNvPr>
          <p:cNvSpPr/>
          <p:nvPr/>
        </p:nvSpPr>
        <p:spPr>
          <a:xfrm>
            <a:off x="7833289" y="1486965"/>
            <a:ext cx="529839" cy="487111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29" name="Rectangle 28">
            <a:hlinkClick r:id="rId6" action="ppaction://hlinksldjump">
              <a:snd r:embed="rId7" name="click.wav"/>
            </a:hlinkClick>
            <a:extLst>
              <a:ext uri="{FF2B5EF4-FFF2-40B4-BE49-F238E27FC236}">
                <a16:creationId xmlns:a16="http://schemas.microsoft.com/office/drawing/2014/main" id="{8DAA1CE5-EAE2-493F-89D9-F82E7DC7C4A2}"/>
              </a:ext>
            </a:extLst>
          </p:cNvPr>
          <p:cNvSpPr/>
          <p:nvPr/>
        </p:nvSpPr>
        <p:spPr>
          <a:xfrm>
            <a:off x="401653" y="175828"/>
            <a:ext cx="1350235" cy="487111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sp>
        <p:nvSpPr>
          <p:cNvPr id="30" name="Rectangle 29">
            <a:hlinkClick r:id="rId8" action="ppaction://hlinksldjump">
              <a:snd r:embed="rId9" name="drumroll.wav"/>
            </a:hlinkClick>
            <a:extLst>
              <a:ext uri="{FF2B5EF4-FFF2-40B4-BE49-F238E27FC236}">
                <a16:creationId xmlns:a16="http://schemas.microsoft.com/office/drawing/2014/main" id="{40D23C08-5846-466C-945F-2D7AA29A648A}"/>
              </a:ext>
            </a:extLst>
          </p:cNvPr>
          <p:cNvSpPr/>
          <p:nvPr/>
        </p:nvSpPr>
        <p:spPr>
          <a:xfrm>
            <a:off x="10101129" y="5879507"/>
            <a:ext cx="1777525" cy="752029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Continue</a:t>
            </a:r>
          </a:p>
        </p:txBody>
      </p:sp>
    </p:spTree>
    <p:extLst>
      <p:ext uri="{BB962C8B-B14F-4D97-AF65-F5344CB8AC3E}">
        <p14:creationId xmlns:p14="http://schemas.microsoft.com/office/powerpoint/2010/main" val="1588111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88665-F8C9-4AD9-B011-EE0CB528E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45668" y="6920996"/>
            <a:ext cx="2209576" cy="1243668"/>
          </a:xfrm>
        </p:spPr>
        <p:txBody>
          <a:bodyPr/>
          <a:lstStyle/>
          <a:p>
            <a:r>
              <a:rPr lang="en-US" dirty="0"/>
              <a:t>Game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8671CA-AFA4-48A7-AC20-F45C74A56A39}"/>
              </a:ext>
            </a:extLst>
          </p:cNvPr>
          <p:cNvSpPr/>
          <p:nvPr/>
        </p:nvSpPr>
        <p:spPr>
          <a:xfrm>
            <a:off x="2895378" y="993449"/>
            <a:ext cx="6401244" cy="4871102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1439CD-5051-4422-968D-692D709A331D}"/>
              </a:ext>
            </a:extLst>
          </p:cNvPr>
          <p:cNvSpPr/>
          <p:nvPr/>
        </p:nvSpPr>
        <p:spPr>
          <a:xfrm>
            <a:off x="2832709" y="0"/>
            <a:ext cx="6526582" cy="835920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A5A376-66F3-4939-9296-61F783158CDA}"/>
              </a:ext>
            </a:extLst>
          </p:cNvPr>
          <p:cNvSpPr/>
          <p:nvPr/>
        </p:nvSpPr>
        <p:spPr>
          <a:xfrm>
            <a:off x="2895378" y="85453"/>
            <a:ext cx="538386" cy="5212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Black</a:t>
            </a:r>
          </a:p>
          <a:p>
            <a:pPr algn="ctr"/>
            <a:r>
              <a:rPr lang="en-US" sz="1200" dirty="0"/>
              <a:t>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808F48-B3FE-43E5-8E04-0765970027E5}"/>
              </a:ext>
            </a:extLst>
          </p:cNvPr>
          <p:cNvSpPr/>
          <p:nvPr/>
        </p:nvSpPr>
        <p:spPr>
          <a:xfrm>
            <a:off x="3507566" y="85453"/>
            <a:ext cx="538386" cy="5212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Red</a:t>
            </a:r>
          </a:p>
          <a:p>
            <a:pPr algn="ctr"/>
            <a:r>
              <a:rPr lang="en-US" sz="1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48F42F-C6DB-48AB-B54A-C91A0B5A17C6}"/>
              </a:ext>
            </a:extLst>
          </p:cNvPr>
          <p:cNvSpPr/>
          <p:nvPr/>
        </p:nvSpPr>
        <p:spPr>
          <a:xfrm>
            <a:off x="4102895" y="85453"/>
            <a:ext cx="538386" cy="52129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Blue</a:t>
            </a:r>
          </a:p>
          <a:p>
            <a:pPr algn="ctr"/>
            <a:r>
              <a:rPr lang="en-US" sz="1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DC70CD-4BE7-4760-95B5-F854B7B1E492}"/>
              </a:ext>
            </a:extLst>
          </p:cNvPr>
          <p:cNvSpPr/>
          <p:nvPr/>
        </p:nvSpPr>
        <p:spPr>
          <a:xfrm>
            <a:off x="4698224" y="85454"/>
            <a:ext cx="538386" cy="52129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Green</a:t>
            </a:r>
          </a:p>
          <a:p>
            <a:pPr algn="ctr"/>
            <a:r>
              <a:rPr lang="en-US" sz="1200" dirty="0"/>
              <a:t>3</a:t>
            </a:r>
          </a:p>
        </p:txBody>
      </p:sp>
      <p:pic>
        <p:nvPicPr>
          <p:cNvPr id="9" name="Picture 8">
            <a:hlinkClick r:id="" action="ppaction://noaction">
              <a:snd r:embed="rId2" name="whoosh.wav"/>
            </a:hlinkClick>
            <a:extLst>
              <a:ext uri="{FF2B5EF4-FFF2-40B4-BE49-F238E27FC236}">
                <a16:creationId xmlns:a16="http://schemas.microsoft.com/office/drawing/2014/main" id="{91398C7F-8ADF-4D1F-87FC-2E2C79A01B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750" b="86125" l="30750" r="57583">
                        <a14:foregroundMark x1="35167" y1="29625" x2="39667" y2="33375"/>
                        <a14:foregroundMark x1="39667" y1="33375" x2="44667" y2="33500"/>
                        <a14:foregroundMark x1="44667" y1="33500" x2="45833" y2="47625"/>
                        <a14:foregroundMark x1="45833" y1="47625" x2="47583" y2="54375"/>
                        <a14:foregroundMark x1="47583" y1="54375" x2="50917" y2="59250"/>
                        <a14:foregroundMark x1="50917" y1="59250" x2="52750" y2="66125"/>
                        <a14:foregroundMark x1="52750" y1="66125" x2="53000" y2="69375"/>
                        <a14:foregroundMark x1="32417" y1="60250" x2="30750" y2="66750"/>
                        <a14:foregroundMark x1="30750" y1="66750" x2="32583" y2="73625"/>
                        <a14:foregroundMark x1="32583" y1="73625" x2="35833" y2="78750"/>
                        <a14:foregroundMark x1="35833" y1="78750" x2="37833" y2="80250"/>
                        <a14:foregroundMark x1="35833" y1="77250" x2="37333" y2="79250"/>
                        <a14:foregroundMark x1="31667" y1="68750" x2="32333" y2="69375"/>
                        <a14:foregroundMark x1="35917" y1="30750" x2="38333" y2="36875"/>
                        <a14:foregroundMark x1="38333" y1="36875" x2="38833" y2="44125"/>
                        <a14:foregroundMark x1="38833" y1="44125" x2="37583" y2="51000"/>
                        <a14:foregroundMark x1="37583" y1="51000" x2="31250" y2="65625"/>
                        <a14:foregroundMark x1="35500" y1="31125" x2="44333" y2="35375"/>
                        <a14:foregroundMark x1="44333" y1="35375" x2="44333" y2="35375"/>
                        <a14:foregroundMark x1="47667" y1="54375" x2="50000" y2="60875"/>
                        <a14:foregroundMark x1="50000" y1="60875" x2="51000" y2="67750"/>
                        <a14:foregroundMark x1="51000" y1="67750" x2="46750" y2="65000"/>
                        <a14:foregroundMark x1="46750" y1="65000" x2="38250" y2="46250"/>
                        <a14:foregroundMark x1="38250" y1="46250" x2="38333" y2="38875"/>
                        <a14:foregroundMark x1="38333" y1="38875" x2="41583" y2="33500"/>
                        <a14:foregroundMark x1="41583" y1="33500" x2="44667" y2="39250"/>
                        <a14:foregroundMark x1="44667" y1="39250" x2="44750" y2="46250"/>
                        <a14:foregroundMark x1="44750" y1="46250" x2="46250" y2="53125"/>
                        <a14:foregroundMark x1="46250" y1="53125" x2="48250" y2="56000"/>
                        <a14:foregroundMark x1="44250" y1="61750" x2="48583" y2="64500"/>
                        <a14:foregroundMark x1="48583" y1="64500" x2="45083" y2="59375"/>
                        <a14:foregroundMark x1="45083" y1="59375" x2="44083" y2="59250"/>
                        <a14:foregroundMark x1="54833" y1="72000" x2="57583" y2="78125"/>
                        <a14:foregroundMark x1="57583" y1="78125" x2="54750" y2="80625"/>
                        <a14:foregroundMark x1="38333" y1="39625" x2="42083" y2="35000"/>
                        <a14:foregroundMark x1="42083" y1="35000" x2="44083" y2="41375"/>
                        <a14:foregroundMark x1="44083" y1="41375" x2="44417" y2="48875"/>
                        <a14:foregroundMark x1="44417" y1="48875" x2="39750" y2="49375"/>
                        <a14:foregroundMark x1="39750" y1="49375" x2="38083" y2="42750"/>
                        <a14:foregroundMark x1="38083" y1="42750" x2="38750" y2="3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92" t="29450" r="41960" b="7557"/>
          <a:stretch/>
        </p:blipFill>
        <p:spPr>
          <a:xfrm>
            <a:off x="8786544" y="173607"/>
            <a:ext cx="476252" cy="68423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0" name="Picture 9">
            <a:hlinkClick r:id="" action="ppaction://noaction">
              <a:snd r:embed="rId2" name="whoosh.wav"/>
            </a:hlinkClick>
            <a:extLst>
              <a:ext uri="{FF2B5EF4-FFF2-40B4-BE49-F238E27FC236}">
                <a16:creationId xmlns:a16="http://schemas.microsoft.com/office/drawing/2014/main" id="{F5089EB6-5A64-4519-9BC1-7DFA7731E1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7083" y1="50625" x2="38250" y2="36250"/>
                        <a14:foregroundMark x1="38250" y1="36250" x2="36250" y2="29875"/>
                        <a14:foregroundMark x1="36250" y1="29875" x2="40750" y2="32375"/>
                        <a14:foregroundMark x1="40750" y1="32375" x2="45583" y2="32000"/>
                        <a14:foregroundMark x1="45583" y1="32000" x2="45583" y2="46500"/>
                        <a14:foregroundMark x1="45583" y1="46500" x2="47667" y2="53500"/>
                        <a14:foregroundMark x1="47667" y1="53500" x2="50833" y2="59250"/>
                        <a14:foregroundMark x1="50833" y1="59250" x2="52750" y2="65875"/>
                        <a14:foregroundMark x1="52750" y1="65875" x2="52333" y2="73000"/>
                        <a14:foregroundMark x1="52333" y1="73000" x2="48917" y2="78750"/>
                        <a14:foregroundMark x1="48917" y1="78750" x2="44500" y2="81875"/>
                        <a14:foregroundMark x1="44500" y1="81875" x2="34667" y2="77875"/>
                        <a14:foregroundMark x1="34667" y1="77875" x2="31250" y2="72250"/>
                        <a14:foregroundMark x1="31250" y1="72250" x2="31500" y2="65000"/>
                        <a14:foregroundMark x1="31500" y1="65000" x2="37250" y2="52000"/>
                        <a14:foregroundMark x1="37250" y1="52000" x2="38083" y2="45875"/>
                        <a14:foregroundMark x1="37833" y1="33750" x2="38583" y2="41250"/>
                        <a14:foregroundMark x1="38583" y1="41250" x2="37750" y2="48875"/>
                        <a14:foregroundMark x1="37750" y1="48875" x2="42500" y2="49625"/>
                        <a14:foregroundMark x1="42500" y1="49625" x2="44083" y2="43000"/>
                        <a14:foregroundMark x1="44083" y1="43000" x2="44333" y2="35750"/>
                        <a14:foregroundMark x1="44333" y1="35750" x2="39417" y2="33375"/>
                        <a14:foregroundMark x1="39417" y1="33375" x2="37583" y2="33375"/>
                        <a14:foregroundMark x1="39250" y1="70750" x2="36083" y2="76000"/>
                        <a14:foregroundMark x1="36083" y1="76000" x2="40833" y2="78000"/>
                        <a14:foregroundMark x1="40833" y1="78000" x2="38000" y2="72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52" t="28488" r="38704" b="16955"/>
          <a:stretch/>
        </p:blipFill>
        <p:spPr>
          <a:xfrm>
            <a:off x="8040700" y="173607"/>
            <a:ext cx="599106" cy="61657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Picture 10">
            <a:hlinkClick r:id="" action="ppaction://noaction">
              <a:snd r:embed="rId2" name="whoosh.wav"/>
            </a:hlinkClick>
            <a:extLst>
              <a:ext uri="{FF2B5EF4-FFF2-40B4-BE49-F238E27FC236}">
                <a16:creationId xmlns:a16="http://schemas.microsoft.com/office/drawing/2014/main" id="{ADB3C6B3-231A-4E62-8946-37B6F7BC69F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37833" y1="42125" x2="32500" y2="45875"/>
                        <a14:backgroundMark x1="32500" y1="45875" x2="31417" y2="41625"/>
                        <a14:backgroundMark x1="51250" y1="41625" x2="53000" y2="43375"/>
                        <a14:backgroundMark x1="56333" y1="59375" x2="55083" y2="68000"/>
                        <a14:backgroundMark x1="55083" y1="68000" x2="58500" y2="74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56" t="28572" r="39124" b="16583"/>
          <a:stretch/>
        </p:blipFill>
        <p:spPr>
          <a:xfrm>
            <a:off x="7344789" y="173606"/>
            <a:ext cx="599416" cy="616575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367801-68B2-45AB-9603-36B6EA07585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9000" b="80500" l="29500" r="59750">
                        <a14:foregroundMark x1="38000" y1="47125" x2="38417" y2="39875"/>
                        <a14:foregroundMark x1="38417" y1="39875" x2="37000" y2="32625"/>
                        <a14:foregroundMark x1="37000" y1="32625" x2="42250" y2="33125"/>
                        <a14:foregroundMark x1="42250" y1="33125" x2="44583" y2="39125"/>
                        <a14:foregroundMark x1="44583" y1="39125" x2="47250" y2="53000"/>
                        <a14:foregroundMark x1="47250" y1="53000" x2="51250" y2="56750"/>
                        <a14:foregroundMark x1="51250" y1="56750" x2="54550" y2="57965"/>
                        <a14:foregroundMark x1="55626" y1="76426" x2="54583" y2="79375"/>
                        <a14:foregroundMark x1="54583" y1="79375" x2="50167" y2="82125"/>
                        <a14:foregroundMark x1="50167" y1="82125" x2="40833" y2="82125"/>
                        <a14:foregroundMark x1="40833" y1="82125" x2="36250" y2="80125"/>
                        <a14:foregroundMark x1="36250" y1="80125" x2="31167" y2="68250"/>
                        <a14:foregroundMark x1="31167" y1="68250" x2="29500" y2="61250"/>
                        <a14:foregroundMark x1="29500" y1="61250" x2="33333" y2="48000"/>
                        <a14:foregroundMark x1="33333" y1="48000" x2="37167" y2="43500"/>
                        <a14:foregroundMark x1="37167" y1="43500" x2="38417" y2="44250"/>
                        <a14:foregroundMark x1="34667" y1="76250" x2="38333" y2="81375"/>
                        <a14:foregroundMark x1="38333" y1="81375" x2="43333" y2="82000"/>
                        <a14:foregroundMark x1="43333" y1="82000" x2="35417" y2="72375"/>
                        <a14:foregroundMark x1="35417" y1="72375" x2="36667" y2="79375"/>
                        <a14:foregroundMark x1="44833" y1="80125" x2="40333" y2="82125"/>
                        <a14:foregroundMark x1="40333" y1="82125" x2="36167" y2="78750"/>
                        <a14:foregroundMark x1="36167" y1="78750" x2="41083" y2="77250"/>
                        <a14:foregroundMark x1="41083" y1="77250" x2="45000" y2="80500"/>
                        <a14:foregroundMark x1="35000" y1="29000" x2="37000" y2="33375"/>
                        <a14:foregroundMark x1="37750" y1="33500" x2="42250" y2="35625"/>
                        <a14:foregroundMark x1="42250" y1="35625" x2="44750" y2="41500"/>
                        <a14:foregroundMark x1="44750" y1="41500" x2="45667" y2="49000"/>
                        <a14:foregroundMark x1="45667" y1="49000" x2="40917" y2="50875"/>
                        <a14:foregroundMark x1="40917" y1="50875" x2="38417" y2="44750"/>
                        <a14:foregroundMark x1="38417" y1="44750" x2="38500" y2="37375"/>
                        <a14:foregroundMark x1="38500" y1="37375" x2="37917" y2="34875"/>
                        <a14:foregroundMark x1="38667" y1="35750" x2="39250" y2="43875"/>
                        <a14:foregroundMark x1="39250" y1="43875" x2="42417" y2="49375"/>
                        <a14:foregroundMark x1="42417" y1="49375" x2="44250" y2="42375"/>
                        <a14:foregroundMark x1="44250" y1="42375" x2="41250" y2="36875"/>
                        <a14:foregroundMark x1="41250" y1="36875" x2="39000" y2="36000"/>
                        <a14:backgroundMark x1="55917" y1="57000" x2="57250" y2="79875"/>
                        <a14:backgroundMark x1="59667" y1="58000" x2="56917" y2="58500"/>
                        <a14:backgroundMark x1="59667" y1="60000" x2="59333" y2="58000"/>
                        <a14:backgroundMark x1="58667" y1="61000" x2="59333" y2="59000"/>
                        <a14:backgroundMark x1="53167" y1="42125" x2="53167" y2="42125"/>
                        <a14:backgroundMark x1="58500" y1="60750" x2="57917" y2="69250"/>
                        <a14:backgroundMark x1="57917" y1="69250" x2="62500" y2="64750"/>
                        <a14:backgroundMark x1="62500" y1="64750" x2="57333" y2="62125"/>
                        <a14:backgroundMark x1="57333" y1="62125" x2="57000" y2="62375"/>
                        <a14:backgroundMark x1="60583" y1="59625" x2="60000" y2="63000"/>
                        <a14:backgroundMark x1="58250" y1="60750" x2="58250" y2="60750"/>
                        <a14:backgroundMark x1="58583" y1="60250" x2="58583" y2="60250"/>
                        <a14:backgroundMark x1="58583" y1="60250" x2="59167" y2="59125"/>
                        <a14:backgroundMark x1="59000" y1="64250" x2="58250" y2="59875"/>
                        <a14:backgroundMark x1="58500" y1="59125" x2="58333" y2="60125"/>
                        <a14:backgroundMark x1="58333" y1="60125" x2="58167" y2="60125"/>
                        <a14:backgroundMark x1="58833" y1="64875" x2="59833" y2="65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86" t="28972" r="39726" b="15514"/>
          <a:stretch/>
        </p:blipFill>
        <p:spPr>
          <a:xfrm>
            <a:off x="6714216" y="151684"/>
            <a:ext cx="563670" cy="68423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20BAE7-342D-4A93-9BBE-4957BCC322B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9500" b="81750" l="28000" r="54500">
                        <a14:foregroundMark x1="34833" y1="29500" x2="37500" y2="36000"/>
                        <a14:foregroundMark x1="37500" y1="36000" x2="40250" y2="50125"/>
                        <a14:foregroundMark x1="40250" y1="50125" x2="45083" y2="52000"/>
                        <a14:foregroundMark x1="45083" y1="52000" x2="45583" y2="44250"/>
                        <a14:foregroundMark x1="45583" y1="44250" x2="44667" y2="37250"/>
                        <a14:foregroundMark x1="44667" y1="37250" x2="41833" y2="31750"/>
                        <a14:foregroundMark x1="41833" y1="31750" x2="34583" y2="29500"/>
                        <a14:foregroundMark x1="36333" y1="31500" x2="39417" y2="37750"/>
                        <a14:foregroundMark x1="39417" y1="37750" x2="40250" y2="45125"/>
                        <a14:foregroundMark x1="40250" y1="45125" x2="44917" y2="45875"/>
                        <a14:foregroundMark x1="44917" y1="45875" x2="44167" y2="38750"/>
                        <a14:foregroundMark x1="44167" y1="38750" x2="37083" y2="31750"/>
                        <a14:foregroundMark x1="42250" y1="46000" x2="42250" y2="46625"/>
                        <a14:foregroundMark x1="42167" y1="46750" x2="42000" y2="47125"/>
                        <a14:foregroundMark x1="37667" y1="47875" x2="33833" y2="51625"/>
                        <a14:foregroundMark x1="33833" y1="51625" x2="31000" y2="57625"/>
                        <a14:foregroundMark x1="31000" y1="57625" x2="28583" y2="71875"/>
                        <a14:foregroundMark x1="28583" y1="71875" x2="35417" y2="82500"/>
                        <a14:foregroundMark x1="35417" y1="82500" x2="40750" y2="82250"/>
                        <a14:foregroundMark x1="40750" y1="82250" x2="45833" y2="82500"/>
                        <a14:foregroundMark x1="45833" y1="82500" x2="50583" y2="81750"/>
                        <a14:foregroundMark x1="50583" y1="81750" x2="53750" y2="75375"/>
                        <a14:foregroundMark x1="53750" y1="75375" x2="51833" y2="59625"/>
                        <a14:foregroundMark x1="51833" y1="59625" x2="44750" y2="49625"/>
                        <a14:foregroundMark x1="44750" y1="49625" x2="36833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38" t="28972" r="42033" b="14486"/>
          <a:stretch/>
        </p:blipFill>
        <p:spPr>
          <a:xfrm>
            <a:off x="6078949" y="151683"/>
            <a:ext cx="608189" cy="692006"/>
          </a:xfrm>
          <a:prstGeom prst="rect">
            <a:avLst/>
          </a:prstGeom>
          <a:effectLst>
            <a:glow rad="101600">
              <a:srgbClr val="FF66FF">
                <a:alpha val="60000"/>
              </a:srgbClr>
            </a:glo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4BE820-F076-434F-9015-DE53BCA9D4C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0750" b="83625" l="30167" r="55500">
                        <a14:foregroundMark x1="35333" y1="30000" x2="37417" y2="36250"/>
                        <a14:foregroundMark x1="37417" y1="36250" x2="38417" y2="43750"/>
                        <a14:foregroundMark x1="38417" y1="43750" x2="37417" y2="50750"/>
                        <a14:foregroundMark x1="37417" y1="50750" x2="41333" y2="54875"/>
                        <a14:foregroundMark x1="41333" y1="54875" x2="45250" y2="51125"/>
                        <a14:foregroundMark x1="45250" y1="51125" x2="45917" y2="44000"/>
                        <a14:foregroundMark x1="45917" y1="44000" x2="44750" y2="37000"/>
                        <a14:foregroundMark x1="44750" y1="37000" x2="40917" y2="32250"/>
                        <a14:foregroundMark x1="40917" y1="32250" x2="35333" y2="30750"/>
                        <a14:foregroundMark x1="36583" y1="54875" x2="31667" y2="56875"/>
                        <a14:foregroundMark x1="31667" y1="56875" x2="30333" y2="63750"/>
                        <a14:foregroundMark x1="30333" y1="63750" x2="33500" y2="77375"/>
                        <a14:foregroundMark x1="33500" y1="77375" x2="36917" y2="82500"/>
                        <a14:foregroundMark x1="36917" y1="82500" x2="41583" y2="85625"/>
                        <a14:foregroundMark x1="41583" y1="85625" x2="46250" y2="83125"/>
                        <a14:foregroundMark x1="46250" y1="83125" x2="49917" y2="78250"/>
                        <a14:foregroundMark x1="49917" y1="78250" x2="52500" y2="72125"/>
                        <a14:foregroundMark x1="52500" y1="72125" x2="56917" y2="68625"/>
                        <a14:foregroundMark x1="56917" y1="68625" x2="55500" y2="61750"/>
                        <a14:foregroundMark x1="55500" y1="61750" x2="48583" y2="50875"/>
                        <a14:foregroundMark x1="48583" y1="50875" x2="45667" y2="49500"/>
                        <a14:foregroundMark x1="32417" y1="70125" x2="34000" y2="77125"/>
                        <a14:foregroundMark x1="34000" y1="77125" x2="32833" y2="70250"/>
                        <a14:foregroundMark x1="32833" y1="70250" x2="32750" y2="70250"/>
                        <a14:foregroundMark x1="37167" y1="76375" x2="36417" y2="76875"/>
                        <a14:foregroundMark x1="34500" y1="77625" x2="36750" y2="79000"/>
                        <a14:foregroundMark x1="31083" y1="61500" x2="30167" y2="68625"/>
                        <a14:foregroundMark x1="30167" y1="68625" x2="32000" y2="71000"/>
                        <a14:foregroundMark x1="50583" y1="71125" x2="50667" y2="72375"/>
                        <a14:foregroundMark x1="48917" y1="76125" x2="48750" y2="76500"/>
                        <a14:foregroundMark x1="48333" y1="77375" x2="49750" y2="76625"/>
                        <a14:foregroundMark x1="41000" y1="81625" x2="45583" y2="83625"/>
                        <a14:foregroundMark x1="45583" y1="83625" x2="47333" y2="81500"/>
                        <a14:foregroundMark x1="38083" y1="53250" x2="38583" y2="39125"/>
                        <a14:foregroundMark x1="38583" y1="39125" x2="36583" y2="32875"/>
                        <a14:foregroundMark x1="36583" y1="32875" x2="41500" y2="33875"/>
                        <a14:foregroundMark x1="41500" y1="33875" x2="44667" y2="39250"/>
                        <a14:foregroundMark x1="44667" y1="39250" x2="45250" y2="46250"/>
                        <a14:foregroundMark x1="45250" y1="46250" x2="42917" y2="53250"/>
                        <a14:foregroundMark x1="42917" y1="53250" x2="37917" y2="53875"/>
                        <a14:foregroundMark x1="37917" y1="53875" x2="37500" y2="53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072" t="28972" r="43049" b="14486"/>
          <a:stretch/>
        </p:blipFill>
        <p:spPr>
          <a:xfrm>
            <a:off x="5533170" y="153820"/>
            <a:ext cx="493450" cy="692006"/>
          </a:xfrm>
          <a:prstGeom prst="rect">
            <a:avLst/>
          </a:prstGeom>
          <a:effectLst>
            <a:glow rad="101600">
              <a:schemeClr val="accent5">
                <a:lumMod val="75000"/>
                <a:alpha val="60000"/>
              </a:schemeClr>
            </a:glo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FBFDD01-D73C-4A98-86EF-DCD7F301480E}"/>
              </a:ext>
            </a:extLst>
          </p:cNvPr>
          <p:cNvSpPr txBox="1"/>
          <p:nvPr/>
        </p:nvSpPr>
        <p:spPr>
          <a:xfrm>
            <a:off x="5561476" y="468250"/>
            <a:ext cx="63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0450DB-A924-48EC-9571-97F63C35FE7E}"/>
              </a:ext>
            </a:extLst>
          </p:cNvPr>
          <p:cNvSpPr txBox="1"/>
          <p:nvPr/>
        </p:nvSpPr>
        <p:spPr>
          <a:xfrm>
            <a:off x="6193688" y="473526"/>
            <a:ext cx="63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AEE647-DF3E-4D5A-A2D6-7677D6340F7B}"/>
              </a:ext>
            </a:extLst>
          </p:cNvPr>
          <p:cNvSpPr txBox="1"/>
          <p:nvPr/>
        </p:nvSpPr>
        <p:spPr>
          <a:xfrm>
            <a:off x="6758710" y="493802"/>
            <a:ext cx="63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7FA9BB-E3B2-49A1-B1CA-CB2C995405FB}"/>
              </a:ext>
            </a:extLst>
          </p:cNvPr>
          <p:cNvSpPr txBox="1"/>
          <p:nvPr/>
        </p:nvSpPr>
        <p:spPr>
          <a:xfrm>
            <a:off x="7434457" y="468249"/>
            <a:ext cx="63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35170C-5AF5-4E95-8C40-7DBF39AFB4AA}"/>
              </a:ext>
            </a:extLst>
          </p:cNvPr>
          <p:cNvSpPr txBox="1"/>
          <p:nvPr/>
        </p:nvSpPr>
        <p:spPr>
          <a:xfrm>
            <a:off x="8154332" y="468216"/>
            <a:ext cx="63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EA1746-D2E0-422A-9B89-33A6E1276C71}"/>
              </a:ext>
            </a:extLst>
          </p:cNvPr>
          <p:cNvSpPr txBox="1"/>
          <p:nvPr/>
        </p:nvSpPr>
        <p:spPr>
          <a:xfrm>
            <a:off x="8833345" y="442901"/>
            <a:ext cx="63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ECB86BC-2AD2-4A69-B0B1-53F6FF311D73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8704" b="97593" l="10938" r="73385">
                        <a14:foregroundMark x1="18073" y1="29815" x2="19792" y2="23241"/>
                        <a14:foregroundMark x1="19792" y1="23241" x2="23594" y2="25278"/>
                        <a14:foregroundMark x1="23594" y1="25278" x2="27187" y2="22315"/>
                        <a14:foregroundMark x1="27187" y1="22315" x2="29010" y2="26574"/>
                        <a14:foregroundMark x1="19531" y1="23426" x2="23125" y2="24630"/>
                        <a14:foregroundMark x1="19323" y1="22407" x2="19271" y2="22037"/>
                        <a14:foregroundMark x1="19792" y1="18704" x2="21094" y2="18704"/>
                        <a14:foregroundMark x1="18021" y1="30000" x2="16458" y2="23333"/>
                        <a14:foregroundMark x1="16458" y1="23333" x2="14948" y2="30185"/>
                        <a14:foregroundMark x1="14948" y1="30185" x2="16198" y2="37407"/>
                        <a14:foregroundMark x1="16198" y1="37407" x2="18385" y2="43241"/>
                        <a14:foregroundMark x1="18385" y1="43241" x2="19115" y2="43148"/>
                        <a14:foregroundMark x1="15417" y1="23796" x2="12708" y2="29352"/>
                        <a14:foregroundMark x1="12708" y1="29352" x2="14531" y2="35741"/>
                        <a14:foregroundMark x1="14531" y1="35741" x2="14740" y2="36019"/>
                        <a14:foregroundMark x1="13125" y1="29630" x2="10938" y2="35926"/>
                        <a14:foregroundMark x1="10938" y1="35926" x2="12969" y2="38981"/>
                        <a14:foregroundMark x1="20729" y1="53981" x2="22917" y2="60000"/>
                        <a14:foregroundMark x1="22917" y1="60000" x2="26719" y2="61759"/>
                        <a14:foregroundMark x1="26719" y1="61759" x2="23229" y2="56111"/>
                        <a14:foregroundMark x1="23229" y1="56111" x2="21823" y2="55093"/>
                        <a14:foregroundMark x1="24948" y1="62778" x2="24167" y2="70000"/>
                        <a14:foregroundMark x1="24167" y1="70000" x2="28073" y2="69630"/>
                        <a14:foregroundMark x1="28073" y1="69630" x2="29583" y2="68241"/>
                        <a14:foregroundMark x1="27135" y1="69537" x2="26563" y2="76667"/>
                        <a14:foregroundMark x1="26563" y1="76667" x2="22969" y2="80370"/>
                        <a14:foregroundMark x1="22969" y1="80370" x2="21979" y2="87593"/>
                        <a14:foregroundMark x1="21979" y1="87593" x2="26042" y2="89444"/>
                        <a14:foregroundMark x1="26042" y1="89444" x2="34531" y2="88056"/>
                        <a14:foregroundMark x1="34531" y1="88056" x2="38281" y2="90926"/>
                        <a14:foregroundMark x1="38281" y1="90926" x2="45000" y2="83704"/>
                        <a14:foregroundMark x1="45000" y1="83704" x2="45885" y2="83611"/>
                        <a14:foregroundMark x1="45781" y1="82037" x2="48958" y2="86019"/>
                        <a14:foregroundMark x1="48958" y1="86019" x2="55000" y2="83519"/>
                        <a14:foregroundMark x1="54583" y1="83519" x2="55729" y2="90185"/>
                        <a14:foregroundMark x1="55729" y1="90185" x2="59844" y2="90278"/>
                        <a14:foregroundMark x1="59844" y1="90278" x2="60469" y2="89259"/>
                        <a14:foregroundMark x1="60573" y1="89444" x2="66354" y2="97593"/>
                        <a14:foregroundMark x1="63073" y1="86019" x2="66927" y2="83796"/>
                        <a14:foregroundMark x1="66927" y1="83796" x2="73385" y2="92222"/>
                        <a14:foregroundMark x1="73385" y1="92222" x2="71719" y2="94074"/>
                        <a14:foregroundMark x1="70156" y1="90093" x2="70156" y2="90093"/>
                        <a14:foregroundMark x1="52656" y1="33981" x2="52865" y2="33796"/>
                        <a14:foregroundMark x1="53542" y1="32500" x2="54167" y2="35185"/>
                        <a14:foregroundMark x1="59792" y1="36296" x2="59531" y2="34630"/>
                        <a14:foregroundMark x1="59635" y1="35278" x2="60781" y2="35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53" t="16996" r="26402" b="4673"/>
          <a:stretch/>
        </p:blipFill>
        <p:spPr>
          <a:xfrm>
            <a:off x="10245537" y="85452"/>
            <a:ext cx="1886107" cy="13057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C401130-7D19-49AA-95FF-D2FABFAAE2D4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9815" b="58981" l="34375" r="56250">
                        <a14:foregroundMark x1="43750" y1="32407" x2="47396" y2="29907"/>
                        <a14:foregroundMark x1="47396" y1="29907" x2="48854" y2="32037"/>
                        <a14:foregroundMark x1="53646" y1="36389" x2="56146" y2="43426"/>
                        <a14:foregroundMark x1="56146" y1="43426" x2="56302" y2="50926"/>
                        <a14:foregroundMark x1="56302" y1="50926" x2="54219" y2="56944"/>
                        <a14:foregroundMark x1="54219" y1="56944" x2="54115" y2="57037"/>
                        <a14:foregroundMark x1="36510" y1="48241" x2="35938" y2="52870"/>
                        <a14:foregroundMark x1="36146" y1="46852" x2="36250" y2="52963"/>
                        <a14:foregroundMark x1="35469" y1="52130" x2="35313" y2="48333"/>
                        <a14:foregroundMark x1="35417" y1="49722" x2="34427" y2="50000"/>
                        <a14:foregroundMark x1="40990" y1="59352" x2="36823" y2="58704"/>
                        <a14:foregroundMark x1="36823" y1="58704" x2="40781" y2="58611"/>
                        <a14:foregroundMark x1="40781" y1="58611" x2="37500" y2="58611"/>
                        <a14:foregroundMark x1="48438" y1="58611" x2="48177" y2="589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85" t="28972" r="43294" b="38567"/>
          <a:stretch/>
        </p:blipFill>
        <p:spPr>
          <a:xfrm>
            <a:off x="43694" y="65756"/>
            <a:ext cx="1866299" cy="144885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AF13D02-1955-40FA-9294-5C77D363C433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2125" b="80250" l="31750" r="51250">
                        <a14:foregroundMark x1="36333" y1="33125" x2="47667" y2="44000"/>
                        <a14:foregroundMark x1="47667" y1="44000" x2="53667" y2="60500"/>
                        <a14:foregroundMark x1="53667" y1="60500" x2="49250" y2="77625"/>
                        <a14:foregroundMark x1="49250" y1="77625" x2="36500" y2="78625"/>
                        <a14:foregroundMark x1="36500" y1="78625" x2="31833" y2="60875"/>
                        <a14:foregroundMark x1="31833" y1="60875" x2="37833" y2="44625"/>
                        <a14:foregroundMark x1="37833" y1="44625" x2="44667" y2="42375"/>
                        <a14:foregroundMark x1="37667" y1="33375" x2="37833" y2="32500"/>
                        <a14:foregroundMark x1="39583" y1="44000" x2="49083" y2="55875"/>
                        <a14:foregroundMark x1="49083" y1="55875" x2="50000" y2="75375"/>
                        <a14:foregroundMark x1="50000" y1="75375" x2="37667" y2="80250"/>
                        <a14:foregroundMark x1="37667" y1="80250" x2="32083" y2="64250"/>
                        <a14:foregroundMark x1="32083" y1="64250" x2="39417" y2="48375"/>
                        <a14:foregroundMark x1="39417" y1="48375" x2="39167" y2="67625"/>
                        <a14:foregroundMark x1="39167" y1="67625" x2="42917" y2="45250"/>
                        <a14:foregroundMark x1="42917" y1="45250" x2="48667" y2="63000"/>
                        <a14:foregroundMark x1="48667" y1="63000" x2="41083" y2="51750"/>
                        <a14:foregroundMark x1="41917" y1="58500" x2="34083" y2="73000"/>
                        <a14:foregroundMark x1="34083" y1="73000" x2="46500" y2="76375"/>
                        <a14:foregroundMark x1="46500" y1="76375" x2="41500" y2="61000"/>
                        <a14:foregroundMark x1="46417" y1="60375" x2="50000" y2="60750"/>
                        <a14:foregroundMark x1="43583" y1="60000" x2="44667" y2="61000"/>
                        <a14:foregroundMark x1="46417" y1="62250" x2="44917" y2="64250"/>
                        <a14:foregroundMark x1="50917" y1="66125" x2="51333" y2="63625"/>
                        <a14:foregroundMark x1="36750" y1="34125" x2="37667" y2="35000"/>
                        <a14:foregroundMark x1="37417" y1="32750" x2="37417" y2="32125"/>
                        <a14:foregroundMark x1="38500" y1="33125" x2="45083" y2="32500"/>
                        <a14:foregroundMark x1="42333" y1="34750" x2="42333" y2="34750"/>
                        <a14:foregroundMark x1="45333" y1="33125" x2="45583" y2="33375"/>
                        <a14:foregroundMark x1="37667" y1="67750" x2="46833" y2="74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931" t="29579" r="46683" b="17485"/>
          <a:stretch/>
        </p:blipFill>
        <p:spPr>
          <a:xfrm>
            <a:off x="5093151" y="2184243"/>
            <a:ext cx="2050991" cy="3095110"/>
          </a:xfrm>
          <a:prstGeom prst="rect">
            <a:avLst/>
          </a:prstGeom>
          <a:effectLst>
            <a:glow rad="101600">
              <a:schemeClr val="tx1">
                <a:alpha val="60000"/>
              </a:schemeClr>
            </a:glow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D8F08F3-5FC2-4731-A14D-9B82F6584DBD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5741" b="74352" l="30625" r="52240">
                        <a14:foregroundMark x1="42344" y1="30278" x2="39219" y2="25648"/>
                        <a14:foregroundMark x1="39219" y1="25648" x2="35365" y2="27963"/>
                        <a14:foregroundMark x1="35365" y1="27963" x2="32135" y2="32407"/>
                        <a14:foregroundMark x1="32135" y1="32407" x2="30833" y2="39074"/>
                        <a14:foregroundMark x1="30833" y1="39074" x2="31615" y2="46296"/>
                        <a14:foregroundMark x1="31615" y1="46296" x2="29583" y2="60000"/>
                        <a14:foregroundMark x1="29583" y1="60000" x2="30625" y2="67222"/>
                        <a14:foregroundMark x1="30625" y1="67222" x2="33594" y2="72407"/>
                        <a14:foregroundMark x1="33594" y1="72407" x2="37396" y2="74259"/>
                        <a14:foregroundMark x1="37396" y1="74259" x2="45521" y2="69722"/>
                        <a14:foregroundMark x1="45521" y1="69722" x2="48750" y2="74259"/>
                        <a14:foregroundMark x1="48750" y1="74259" x2="52865" y2="61296"/>
                        <a14:foregroundMark x1="52865" y1="61296" x2="51354" y2="36759"/>
                        <a14:foregroundMark x1="51354" y1="36759" x2="45365" y2="27130"/>
                        <a14:foregroundMark x1="45365" y1="27130" x2="40781" y2="26852"/>
                        <a14:foregroundMark x1="40781" y1="26852" x2="39531" y2="25833"/>
                        <a14:foregroundMark x1="40729" y1="60185" x2="41094" y2="62315"/>
                        <a14:foregroundMark x1="44844" y1="59352" x2="44948" y2="59722"/>
                        <a14:foregroundMark x1="44167" y1="59444" x2="44375" y2="60185"/>
                        <a14:foregroundMark x1="31667" y1="49815" x2="30521" y2="63796"/>
                        <a14:foregroundMark x1="30521" y1="63796" x2="32396" y2="70278"/>
                        <a14:foregroundMark x1="32396" y1="70278" x2="35260" y2="75093"/>
                        <a14:foregroundMark x1="35260" y1="75093" x2="43490" y2="71667"/>
                        <a14:foregroundMark x1="43490" y1="71667" x2="47656" y2="72500"/>
                        <a14:foregroundMark x1="47656" y1="72500" x2="50052" y2="66019"/>
                        <a14:foregroundMark x1="50052" y1="66019" x2="37188" y2="66759"/>
                        <a14:foregroundMark x1="37188" y1="66759" x2="33125" y2="61667"/>
                        <a14:foregroundMark x1="33125" y1="61667" x2="33750" y2="54352"/>
                        <a14:foregroundMark x1="33750" y1="54352" x2="33021" y2="52130"/>
                        <a14:foregroundMark x1="48698" y1="48519" x2="52031" y2="52222"/>
                        <a14:foregroundMark x1="52031" y1="52222" x2="50990" y2="66574"/>
                        <a14:foregroundMark x1="50990" y1="66574" x2="50833" y2="66667"/>
                        <a14:foregroundMark x1="51094" y1="37870" x2="52344" y2="44907"/>
                        <a14:foregroundMark x1="52344" y1="44907" x2="51510" y2="51759"/>
                        <a14:foregroundMark x1="51510" y1="51759" x2="52240" y2="63889"/>
                        <a14:foregroundMark x1="30885" y1="63056" x2="30781" y2="56111"/>
                        <a14:foregroundMark x1="30781" y1="56111" x2="30625" y2="55741"/>
                        <a14:foregroundMark x1="43385" y1="61944" x2="44323" y2="60278"/>
                        <a14:foregroundMark x1="47708" y1="68796" x2="47396" y2="68889"/>
                        <a14:foregroundMark x1="34896" y1="74352" x2="36719" y2="74259"/>
                        <a14:foregroundMark x1="47865" y1="70370" x2="47865" y2="71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79" t="25048" r="47430" b="23986"/>
          <a:stretch/>
        </p:blipFill>
        <p:spPr>
          <a:xfrm>
            <a:off x="110049" y="4920513"/>
            <a:ext cx="1514154" cy="188807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A66C181-6938-46BA-9A88-87D182D40DE9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9167" b="80278" l="26146" r="56563">
                        <a14:foregroundMark x1="30833" y1="50370" x2="27552" y2="46111"/>
                        <a14:foregroundMark x1="27552" y1="46111" x2="25833" y2="38796"/>
                        <a14:foregroundMark x1="25833" y1="38796" x2="28594" y2="25093"/>
                        <a14:foregroundMark x1="28594" y1="25093" x2="32813" y2="20648"/>
                        <a14:foregroundMark x1="32813" y1="20648" x2="41146" y2="18426"/>
                        <a14:foregroundMark x1="41146" y1="18426" x2="44479" y2="23981"/>
                        <a14:foregroundMark x1="44479" y1="23981" x2="31406" y2="28056"/>
                        <a14:foregroundMark x1="31406" y1="28056" x2="27604" y2="34444"/>
                        <a14:foregroundMark x1="27604" y1="34444" x2="27344" y2="41944"/>
                        <a14:foregroundMark x1="27344" y1="41944" x2="31458" y2="39630"/>
                        <a14:foregroundMark x1="31458" y1="39630" x2="32708" y2="33056"/>
                        <a14:foregroundMark x1="32708" y1="33056" x2="30417" y2="38889"/>
                        <a14:foregroundMark x1="30417" y1="38889" x2="31406" y2="45741"/>
                        <a14:foregroundMark x1="31406" y1="45741" x2="30990" y2="50833"/>
                        <a14:foregroundMark x1="29792" y1="49259" x2="27552" y2="43056"/>
                        <a14:foregroundMark x1="27552" y1="43056" x2="26458" y2="35833"/>
                        <a14:foregroundMark x1="26458" y1="35833" x2="27448" y2="28796"/>
                        <a14:foregroundMark x1="27448" y1="28796" x2="30885" y2="24537"/>
                        <a14:foregroundMark x1="30885" y1="24537" x2="40833" y2="20463"/>
                        <a14:foregroundMark x1="40833" y1="20463" x2="43802" y2="20833"/>
                        <a14:foregroundMark x1="36823" y1="20185" x2="37552" y2="19167"/>
                        <a14:foregroundMark x1="53073" y1="53333" x2="56458" y2="56944"/>
                        <a14:foregroundMark x1="56458" y1="56944" x2="55573" y2="71019"/>
                        <a14:foregroundMark x1="55573" y1="71019" x2="44740" y2="81852"/>
                        <a14:foregroundMark x1="44740" y1="81852" x2="41458" y2="77500"/>
                        <a14:foregroundMark x1="41458" y1="77500" x2="37292" y2="78241"/>
                        <a14:foregroundMark x1="37292" y1="78241" x2="36510" y2="74815"/>
                        <a14:foregroundMark x1="42708" y1="78796" x2="44948" y2="80278"/>
                        <a14:foregroundMark x1="55937" y1="51852" x2="56563" y2="58704"/>
                        <a14:foregroundMark x1="56563" y1="58704" x2="55313" y2="62963"/>
                        <a14:foregroundMark x1="56563" y1="56574" x2="56510" y2="51759"/>
                        <a14:foregroundMark x1="26198" y1="36481" x2="26146" y2="317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94" t="16661" r="41988" b="18249"/>
          <a:stretch/>
        </p:blipFill>
        <p:spPr>
          <a:xfrm>
            <a:off x="10123749" y="4667736"/>
            <a:ext cx="1924834" cy="2140852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ADB7DF35-15F8-4537-B50A-CBF59E98CBDC}"/>
              </a:ext>
            </a:extLst>
          </p:cNvPr>
          <p:cNvSpPr/>
          <p:nvPr/>
        </p:nvSpPr>
        <p:spPr>
          <a:xfrm>
            <a:off x="3426514" y="2076628"/>
            <a:ext cx="1008404" cy="1025496"/>
          </a:xfrm>
          <a:prstGeom prst="ellipse">
            <a:avLst/>
          </a:prstGeom>
          <a:solidFill>
            <a:schemeClr val="tx2">
              <a:lumMod val="90000"/>
            </a:schemeClr>
          </a:solidFill>
          <a:ln>
            <a:solidFill>
              <a:schemeClr val="bg1"/>
            </a:solidFill>
          </a:ln>
          <a:effectLst>
            <a:glow rad="101600">
              <a:schemeClr val="tx1">
                <a:lumMod val="9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ingredient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91E8CB7-BAAE-43A1-856F-AB97B28E0281}"/>
              </a:ext>
            </a:extLst>
          </p:cNvPr>
          <p:cNvSpPr/>
          <p:nvPr/>
        </p:nvSpPr>
        <p:spPr>
          <a:xfrm>
            <a:off x="8135604" y="2077201"/>
            <a:ext cx="1008404" cy="1025496"/>
          </a:xfrm>
          <a:prstGeom prst="ellipse">
            <a:avLst/>
          </a:prstGeom>
          <a:solidFill>
            <a:schemeClr val="tx2">
              <a:lumMod val="90000"/>
            </a:schemeClr>
          </a:solidFill>
          <a:ln>
            <a:solidFill>
              <a:schemeClr val="bg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ingredient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8453CA5-D1CB-44FF-AA30-EF31AC4236AC}"/>
              </a:ext>
            </a:extLst>
          </p:cNvPr>
          <p:cNvSpPr/>
          <p:nvPr/>
        </p:nvSpPr>
        <p:spPr>
          <a:xfrm>
            <a:off x="5616430" y="1117200"/>
            <a:ext cx="1008404" cy="1025496"/>
          </a:xfrm>
          <a:prstGeom prst="ellipse">
            <a:avLst/>
          </a:prstGeom>
          <a:solidFill>
            <a:schemeClr val="tx2">
              <a:lumMod val="90000"/>
            </a:schemeClr>
          </a:solidFill>
          <a:ln>
            <a:solidFill>
              <a:schemeClr val="bg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ingredient</a:t>
            </a:r>
          </a:p>
        </p:txBody>
      </p:sp>
      <p:sp>
        <p:nvSpPr>
          <p:cNvPr id="39" name="Rectangle 38">
            <a:hlinkClick r:id="rId25" action="ppaction://hlinksldjump"/>
            <a:extLst>
              <a:ext uri="{FF2B5EF4-FFF2-40B4-BE49-F238E27FC236}">
                <a16:creationId xmlns:a16="http://schemas.microsoft.com/office/drawing/2014/main" id="{29E1DBE7-D825-4512-AFB5-9310471A90AC}"/>
              </a:ext>
            </a:extLst>
          </p:cNvPr>
          <p:cNvSpPr/>
          <p:nvPr/>
        </p:nvSpPr>
        <p:spPr>
          <a:xfrm>
            <a:off x="4051174" y="6109146"/>
            <a:ext cx="4089652" cy="748854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 Shop</a:t>
            </a:r>
          </a:p>
        </p:txBody>
      </p:sp>
      <p:sp>
        <p:nvSpPr>
          <p:cNvPr id="40" name="Arrow: Right 39">
            <a:hlinkClick r:id="rId26" action="ppaction://hlinksldjump"/>
            <a:extLst>
              <a:ext uri="{FF2B5EF4-FFF2-40B4-BE49-F238E27FC236}">
                <a16:creationId xmlns:a16="http://schemas.microsoft.com/office/drawing/2014/main" id="{AE655BB8-A478-4055-ABE9-6B6E6B08687A}"/>
              </a:ext>
            </a:extLst>
          </p:cNvPr>
          <p:cNvSpPr/>
          <p:nvPr/>
        </p:nvSpPr>
        <p:spPr>
          <a:xfrm rot="10800000" flipV="1">
            <a:off x="375977" y="1475834"/>
            <a:ext cx="1750821" cy="741484"/>
          </a:xfrm>
          <a:prstGeom prst="rightArrow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  the Wilds</a:t>
            </a:r>
          </a:p>
        </p:txBody>
      </p:sp>
      <p:sp>
        <p:nvSpPr>
          <p:cNvPr id="42" name="Arrow: Right 41">
            <a:hlinkClick r:id="rId27" action="ppaction://hlinksldjump"/>
            <a:extLst>
              <a:ext uri="{FF2B5EF4-FFF2-40B4-BE49-F238E27FC236}">
                <a16:creationId xmlns:a16="http://schemas.microsoft.com/office/drawing/2014/main" id="{18438EA8-1725-4CE0-A5BA-28B03952C4D3}"/>
              </a:ext>
            </a:extLst>
          </p:cNvPr>
          <p:cNvSpPr/>
          <p:nvPr/>
        </p:nvSpPr>
        <p:spPr>
          <a:xfrm>
            <a:off x="10416445" y="4002548"/>
            <a:ext cx="1750821" cy="741484"/>
          </a:xfrm>
          <a:prstGeom prst="rightArrow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 Pond</a:t>
            </a:r>
          </a:p>
        </p:txBody>
      </p:sp>
      <p:sp>
        <p:nvSpPr>
          <p:cNvPr id="43" name="Arrow: Right 42">
            <a:hlinkClick r:id="rId28" action="ppaction://hlinksldjump"/>
            <a:extLst>
              <a:ext uri="{FF2B5EF4-FFF2-40B4-BE49-F238E27FC236}">
                <a16:creationId xmlns:a16="http://schemas.microsoft.com/office/drawing/2014/main" id="{0BB00CAB-EFC7-4B38-9FE9-0464F3B858A8}"/>
              </a:ext>
            </a:extLst>
          </p:cNvPr>
          <p:cNvSpPr/>
          <p:nvPr/>
        </p:nvSpPr>
        <p:spPr>
          <a:xfrm>
            <a:off x="10546050" y="1601180"/>
            <a:ext cx="1750821" cy="741484"/>
          </a:xfrm>
          <a:prstGeom prst="rightArrow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 Garden</a:t>
            </a:r>
          </a:p>
        </p:txBody>
      </p:sp>
      <p:sp>
        <p:nvSpPr>
          <p:cNvPr id="45" name="Arrow: Right 44">
            <a:hlinkClick r:id="rId29" action="ppaction://hlinksldjump"/>
            <a:extLst>
              <a:ext uri="{FF2B5EF4-FFF2-40B4-BE49-F238E27FC236}">
                <a16:creationId xmlns:a16="http://schemas.microsoft.com/office/drawing/2014/main" id="{90AEA5D8-627A-47F0-88C8-953BF7415633}"/>
              </a:ext>
            </a:extLst>
          </p:cNvPr>
          <p:cNvSpPr/>
          <p:nvPr/>
        </p:nvSpPr>
        <p:spPr>
          <a:xfrm rot="10800000" flipV="1">
            <a:off x="317430" y="4066621"/>
            <a:ext cx="1750821" cy="741484"/>
          </a:xfrm>
          <a:prstGeom prst="rightArrow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 Animal hut</a:t>
            </a:r>
          </a:p>
        </p:txBody>
      </p:sp>
      <p:sp>
        <p:nvSpPr>
          <p:cNvPr id="46" name="Arrow: Down 45">
            <a:extLst>
              <a:ext uri="{FF2B5EF4-FFF2-40B4-BE49-F238E27FC236}">
                <a16:creationId xmlns:a16="http://schemas.microsoft.com/office/drawing/2014/main" id="{E92F9C78-1421-466C-989F-6DECA2A7B5BA}"/>
              </a:ext>
            </a:extLst>
          </p:cNvPr>
          <p:cNvSpPr/>
          <p:nvPr/>
        </p:nvSpPr>
        <p:spPr>
          <a:xfrm>
            <a:off x="4434918" y="6204247"/>
            <a:ext cx="470368" cy="604341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row: Down 46">
            <a:extLst>
              <a:ext uri="{FF2B5EF4-FFF2-40B4-BE49-F238E27FC236}">
                <a16:creationId xmlns:a16="http://schemas.microsoft.com/office/drawing/2014/main" id="{1B8614C2-2780-480E-A34C-3B5BB15587D7}"/>
              </a:ext>
            </a:extLst>
          </p:cNvPr>
          <p:cNvSpPr/>
          <p:nvPr/>
        </p:nvSpPr>
        <p:spPr>
          <a:xfrm>
            <a:off x="7570332" y="6204246"/>
            <a:ext cx="470368" cy="604341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hlinkClick r:id="rId30" action="ppaction://hlinksldjump"/>
            <a:extLst>
              <a:ext uri="{FF2B5EF4-FFF2-40B4-BE49-F238E27FC236}">
                <a16:creationId xmlns:a16="http://schemas.microsoft.com/office/drawing/2014/main" id="{636D2113-C017-4D05-A6C7-ED6E96F4BDBE}"/>
              </a:ext>
            </a:extLst>
          </p:cNvPr>
          <p:cNvSpPr/>
          <p:nvPr/>
        </p:nvSpPr>
        <p:spPr>
          <a:xfrm>
            <a:off x="9465557" y="85453"/>
            <a:ext cx="656548" cy="521298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exit</a:t>
            </a:r>
          </a:p>
        </p:txBody>
      </p:sp>
      <p:sp>
        <p:nvSpPr>
          <p:cNvPr id="41" name="Rectangle 40">
            <a:hlinkClick r:id="rId31" action="ppaction://hlinksldjump"/>
            <a:extLst>
              <a:ext uri="{FF2B5EF4-FFF2-40B4-BE49-F238E27FC236}">
                <a16:creationId xmlns:a16="http://schemas.microsoft.com/office/drawing/2014/main" id="{02F28999-B0EC-4DE0-9F62-985A931930CA}"/>
              </a:ext>
            </a:extLst>
          </p:cNvPr>
          <p:cNvSpPr/>
          <p:nvPr/>
        </p:nvSpPr>
        <p:spPr>
          <a:xfrm>
            <a:off x="1983795" y="151683"/>
            <a:ext cx="656548" cy="521298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Settings</a:t>
            </a:r>
          </a:p>
        </p:txBody>
      </p:sp>
    </p:spTree>
    <p:extLst>
      <p:ext uri="{BB962C8B-B14F-4D97-AF65-F5344CB8AC3E}">
        <p14:creationId xmlns:p14="http://schemas.microsoft.com/office/powerpoint/2010/main" val="355394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88665-F8C9-4AD9-B011-EE0CB528E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45668" y="6920996"/>
            <a:ext cx="2209576" cy="1243668"/>
          </a:xfrm>
        </p:spPr>
        <p:txBody>
          <a:bodyPr/>
          <a:lstStyle/>
          <a:p>
            <a:r>
              <a:rPr lang="en-US" dirty="0"/>
              <a:t>exit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8671CA-AFA4-48A7-AC20-F45C74A56A39}"/>
              </a:ext>
            </a:extLst>
          </p:cNvPr>
          <p:cNvSpPr/>
          <p:nvPr/>
        </p:nvSpPr>
        <p:spPr>
          <a:xfrm>
            <a:off x="2895378" y="993449"/>
            <a:ext cx="6401244" cy="4871102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1439CD-5051-4422-968D-692D709A331D}"/>
              </a:ext>
            </a:extLst>
          </p:cNvPr>
          <p:cNvSpPr/>
          <p:nvPr/>
        </p:nvSpPr>
        <p:spPr>
          <a:xfrm>
            <a:off x="2832709" y="0"/>
            <a:ext cx="6526582" cy="835920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A5A376-66F3-4939-9296-61F783158CDA}"/>
              </a:ext>
            </a:extLst>
          </p:cNvPr>
          <p:cNvSpPr/>
          <p:nvPr/>
        </p:nvSpPr>
        <p:spPr>
          <a:xfrm>
            <a:off x="2895378" y="85453"/>
            <a:ext cx="538386" cy="5212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Black</a:t>
            </a:r>
          </a:p>
          <a:p>
            <a:pPr algn="ctr"/>
            <a:r>
              <a:rPr lang="en-US" sz="1200" dirty="0"/>
              <a:t>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808F48-B3FE-43E5-8E04-0765970027E5}"/>
              </a:ext>
            </a:extLst>
          </p:cNvPr>
          <p:cNvSpPr/>
          <p:nvPr/>
        </p:nvSpPr>
        <p:spPr>
          <a:xfrm>
            <a:off x="3507566" y="85453"/>
            <a:ext cx="538386" cy="5212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Red</a:t>
            </a:r>
          </a:p>
          <a:p>
            <a:pPr algn="ctr"/>
            <a:r>
              <a:rPr lang="en-US" sz="1200" dirty="0"/>
              <a:t>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48F42F-C6DB-48AB-B54A-C91A0B5A17C6}"/>
              </a:ext>
            </a:extLst>
          </p:cNvPr>
          <p:cNvSpPr/>
          <p:nvPr/>
        </p:nvSpPr>
        <p:spPr>
          <a:xfrm>
            <a:off x="4102895" y="85453"/>
            <a:ext cx="538386" cy="52129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Blue</a:t>
            </a:r>
          </a:p>
          <a:p>
            <a:pPr algn="ctr"/>
            <a:r>
              <a:rPr lang="en-US" sz="1200" dirty="0"/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DC70CD-4BE7-4760-95B5-F854B7B1E492}"/>
              </a:ext>
            </a:extLst>
          </p:cNvPr>
          <p:cNvSpPr/>
          <p:nvPr/>
        </p:nvSpPr>
        <p:spPr>
          <a:xfrm>
            <a:off x="4698224" y="85454"/>
            <a:ext cx="538386" cy="52129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Green</a:t>
            </a:r>
          </a:p>
          <a:p>
            <a:pPr algn="ctr"/>
            <a:r>
              <a:rPr lang="en-US" sz="1200" dirty="0"/>
              <a:t>3</a:t>
            </a:r>
          </a:p>
        </p:txBody>
      </p:sp>
      <p:pic>
        <p:nvPicPr>
          <p:cNvPr id="9" name="Picture 8">
            <a:hlinkClick r:id="" action="ppaction://noaction">
              <a:snd r:embed="rId2" name="whoosh.wav"/>
            </a:hlinkClick>
            <a:extLst>
              <a:ext uri="{FF2B5EF4-FFF2-40B4-BE49-F238E27FC236}">
                <a16:creationId xmlns:a16="http://schemas.microsoft.com/office/drawing/2014/main" id="{91398C7F-8ADF-4D1F-87FC-2E2C79A01B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750" b="86125" l="30750" r="57583">
                        <a14:foregroundMark x1="35167" y1="29625" x2="39667" y2="33375"/>
                        <a14:foregroundMark x1="39667" y1="33375" x2="44667" y2="33500"/>
                        <a14:foregroundMark x1="44667" y1="33500" x2="45833" y2="47625"/>
                        <a14:foregroundMark x1="45833" y1="47625" x2="47583" y2="54375"/>
                        <a14:foregroundMark x1="47583" y1="54375" x2="50917" y2="59250"/>
                        <a14:foregroundMark x1="50917" y1="59250" x2="52750" y2="66125"/>
                        <a14:foregroundMark x1="52750" y1="66125" x2="53000" y2="69375"/>
                        <a14:foregroundMark x1="32417" y1="60250" x2="30750" y2="66750"/>
                        <a14:foregroundMark x1="30750" y1="66750" x2="32583" y2="73625"/>
                        <a14:foregroundMark x1="32583" y1="73625" x2="35833" y2="78750"/>
                        <a14:foregroundMark x1="35833" y1="78750" x2="37833" y2="80250"/>
                        <a14:foregroundMark x1="35833" y1="77250" x2="37333" y2="79250"/>
                        <a14:foregroundMark x1="31667" y1="68750" x2="32333" y2="69375"/>
                        <a14:foregroundMark x1="35917" y1="30750" x2="38333" y2="36875"/>
                        <a14:foregroundMark x1="38333" y1="36875" x2="38833" y2="44125"/>
                        <a14:foregroundMark x1="38833" y1="44125" x2="37583" y2="51000"/>
                        <a14:foregroundMark x1="37583" y1="51000" x2="31250" y2="65625"/>
                        <a14:foregroundMark x1="35500" y1="31125" x2="44333" y2="35375"/>
                        <a14:foregroundMark x1="44333" y1="35375" x2="44333" y2="35375"/>
                        <a14:foregroundMark x1="47667" y1="54375" x2="50000" y2="60875"/>
                        <a14:foregroundMark x1="50000" y1="60875" x2="51000" y2="67750"/>
                        <a14:foregroundMark x1="51000" y1="67750" x2="46750" y2="65000"/>
                        <a14:foregroundMark x1="46750" y1="65000" x2="38250" y2="46250"/>
                        <a14:foregroundMark x1="38250" y1="46250" x2="38333" y2="38875"/>
                        <a14:foregroundMark x1="38333" y1="38875" x2="41583" y2="33500"/>
                        <a14:foregroundMark x1="41583" y1="33500" x2="44667" y2="39250"/>
                        <a14:foregroundMark x1="44667" y1="39250" x2="44750" y2="46250"/>
                        <a14:foregroundMark x1="44750" y1="46250" x2="46250" y2="53125"/>
                        <a14:foregroundMark x1="46250" y1="53125" x2="48250" y2="56000"/>
                        <a14:foregroundMark x1="44250" y1="61750" x2="48583" y2="64500"/>
                        <a14:foregroundMark x1="48583" y1="64500" x2="45083" y2="59375"/>
                        <a14:foregroundMark x1="45083" y1="59375" x2="44083" y2="59250"/>
                        <a14:foregroundMark x1="54833" y1="72000" x2="57583" y2="78125"/>
                        <a14:foregroundMark x1="57583" y1="78125" x2="54750" y2="80625"/>
                        <a14:foregroundMark x1="38333" y1="39625" x2="42083" y2="35000"/>
                        <a14:foregroundMark x1="42083" y1="35000" x2="44083" y2="41375"/>
                        <a14:foregroundMark x1="44083" y1="41375" x2="44417" y2="48875"/>
                        <a14:foregroundMark x1="44417" y1="48875" x2="39750" y2="49375"/>
                        <a14:foregroundMark x1="39750" y1="49375" x2="38083" y2="42750"/>
                        <a14:foregroundMark x1="38083" y1="42750" x2="38750" y2="3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92" t="29450" r="41960" b="7557"/>
          <a:stretch/>
        </p:blipFill>
        <p:spPr>
          <a:xfrm>
            <a:off x="8786544" y="173607"/>
            <a:ext cx="476252" cy="68423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0" name="Picture 9">
            <a:hlinkClick r:id="" action="ppaction://noaction">
              <a:snd r:embed="rId2" name="whoosh.wav"/>
            </a:hlinkClick>
            <a:extLst>
              <a:ext uri="{FF2B5EF4-FFF2-40B4-BE49-F238E27FC236}">
                <a16:creationId xmlns:a16="http://schemas.microsoft.com/office/drawing/2014/main" id="{F5089EB6-5A64-4519-9BC1-7DFA7731E1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7083" y1="50625" x2="38250" y2="36250"/>
                        <a14:foregroundMark x1="38250" y1="36250" x2="36250" y2="29875"/>
                        <a14:foregroundMark x1="36250" y1="29875" x2="40750" y2="32375"/>
                        <a14:foregroundMark x1="40750" y1="32375" x2="45583" y2="32000"/>
                        <a14:foregroundMark x1="45583" y1="32000" x2="45583" y2="46500"/>
                        <a14:foregroundMark x1="45583" y1="46500" x2="47667" y2="53500"/>
                        <a14:foregroundMark x1="47667" y1="53500" x2="50833" y2="59250"/>
                        <a14:foregroundMark x1="50833" y1="59250" x2="52750" y2="65875"/>
                        <a14:foregroundMark x1="52750" y1="65875" x2="52333" y2="73000"/>
                        <a14:foregroundMark x1="52333" y1="73000" x2="48917" y2="78750"/>
                        <a14:foregroundMark x1="48917" y1="78750" x2="44500" y2="81875"/>
                        <a14:foregroundMark x1="44500" y1="81875" x2="34667" y2="77875"/>
                        <a14:foregroundMark x1="34667" y1="77875" x2="31250" y2="72250"/>
                        <a14:foregroundMark x1="31250" y1="72250" x2="31500" y2="65000"/>
                        <a14:foregroundMark x1="31500" y1="65000" x2="37250" y2="52000"/>
                        <a14:foregroundMark x1="37250" y1="52000" x2="38083" y2="45875"/>
                        <a14:foregroundMark x1="37833" y1="33750" x2="38583" y2="41250"/>
                        <a14:foregroundMark x1="38583" y1="41250" x2="37750" y2="48875"/>
                        <a14:foregroundMark x1="37750" y1="48875" x2="42500" y2="49625"/>
                        <a14:foregroundMark x1="42500" y1="49625" x2="44083" y2="43000"/>
                        <a14:foregroundMark x1="44083" y1="43000" x2="44333" y2="35750"/>
                        <a14:foregroundMark x1="44333" y1="35750" x2="39417" y2="33375"/>
                        <a14:foregroundMark x1="39417" y1="33375" x2="37583" y2="33375"/>
                        <a14:foregroundMark x1="39250" y1="70750" x2="36083" y2="76000"/>
                        <a14:foregroundMark x1="36083" y1="76000" x2="40833" y2="78000"/>
                        <a14:foregroundMark x1="40833" y1="78000" x2="38000" y2="72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52" t="28488" r="38704" b="16955"/>
          <a:stretch/>
        </p:blipFill>
        <p:spPr>
          <a:xfrm>
            <a:off x="8040700" y="173607"/>
            <a:ext cx="599106" cy="61657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Picture 10">
            <a:hlinkClick r:id="" action="ppaction://noaction">
              <a:snd r:embed="rId2" name="whoosh.wav"/>
            </a:hlinkClick>
            <a:extLst>
              <a:ext uri="{FF2B5EF4-FFF2-40B4-BE49-F238E27FC236}">
                <a16:creationId xmlns:a16="http://schemas.microsoft.com/office/drawing/2014/main" id="{ADB3C6B3-231A-4E62-8946-37B6F7BC69F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37833" y1="42125" x2="32500" y2="45875"/>
                        <a14:backgroundMark x1="32500" y1="45875" x2="31417" y2="41625"/>
                        <a14:backgroundMark x1="51250" y1="41625" x2="53000" y2="43375"/>
                        <a14:backgroundMark x1="56333" y1="59375" x2="55083" y2="68000"/>
                        <a14:backgroundMark x1="55083" y1="68000" x2="58500" y2="74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56" t="28572" r="39124" b="16583"/>
          <a:stretch/>
        </p:blipFill>
        <p:spPr>
          <a:xfrm>
            <a:off x="7344789" y="173606"/>
            <a:ext cx="599416" cy="616575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367801-68B2-45AB-9603-36B6EA07585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9000" b="80500" l="29500" r="59750">
                        <a14:foregroundMark x1="38000" y1="47125" x2="38417" y2="39875"/>
                        <a14:foregroundMark x1="38417" y1="39875" x2="37000" y2="32625"/>
                        <a14:foregroundMark x1="37000" y1="32625" x2="42250" y2="33125"/>
                        <a14:foregroundMark x1="42250" y1="33125" x2="44583" y2="39125"/>
                        <a14:foregroundMark x1="44583" y1="39125" x2="47250" y2="53000"/>
                        <a14:foregroundMark x1="47250" y1="53000" x2="51250" y2="56750"/>
                        <a14:foregroundMark x1="51250" y1="56750" x2="54550" y2="57965"/>
                        <a14:foregroundMark x1="55626" y1="76426" x2="54583" y2="79375"/>
                        <a14:foregroundMark x1="54583" y1="79375" x2="50167" y2="82125"/>
                        <a14:foregroundMark x1="50167" y1="82125" x2="40833" y2="82125"/>
                        <a14:foregroundMark x1="40833" y1="82125" x2="36250" y2="80125"/>
                        <a14:foregroundMark x1="36250" y1="80125" x2="31167" y2="68250"/>
                        <a14:foregroundMark x1="31167" y1="68250" x2="29500" y2="61250"/>
                        <a14:foregroundMark x1="29500" y1="61250" x2="33333" y2="48000"/>
                        <a14:foregroundMark x1="33333" y1="48000" x2="37167" y2="43500"/>
                        <a14:foregroundMark x1="37167" y1="43500" x2="38417" y2="44250"/>
                        <a14:foregroundMark x1="34667" y1="76250" x2="38333" y2="81375"/>
                        <a14:foregroundMark x1="38333" y1="81375" x2="43333" y2="82000"/>
                        <a14:foregroundMark x1="43333" y1="82000" x2="35417" y2="72375"/>
                        <a14:foregroundMark x1="35417" y1="72375" x2="36667" y2="79375"/>
                        <a14:foregroundMark x1="44833" y1="80125" x2="40333" y2="82125"/>
                        <a14:foregroundMark x1="40333" y1="82125" x2="36167" y2="78750"/>
                        <a14:foregroundMark x1="36167" y1="78750" x2="41083" y2="77250"/>
                        <a14:foregroundMark x1="41083" y1="77250" x2="45000" y2="80500"/>
                        <a14:foregroundMark x1="35000" y1="29000" x2="37000" y2="33375"/>
                        <a14:foregroundMark x1="37750" y1="33500" x2="42250" y2="35625"/>
                        <a14:foregroundMark x1="42250" y1="35625" x2="44750" y2="41500"/>
                        <a14:foregroundMark x1="44750" y1="41500" x2="45667" y2="49000"/>
                        <a14:foregroundMark x1="45667" y1="49000" x2="40917" y2="50875"/>
                        <a14:foregroundMark x1="40917" y1="50875" x2="38417" y2="44750"/>
                        <a14:foregroundMark x1="38417" y1="44750" x2="38500" y2="37375"/>
                        <a14:foregroundMark x1="38500" y1="37375" x2="37917" y2="34875"/>
                        <a14:foregroundMark x1="38667" y1="35750" x2="39250" y2="43875"/>
                        <a14:foregroundMark x1="39250" y1="43875" x2="42417" y2="49375"/>
                        <a14:foregroundMark x1="42417" y1="49375" x2="44250" y2="42375"/>
                        <a14:foregroundMark x1="44250" y1="42375" x2="41250" y2="36875"/>
                        <a14:foregroundMark x1="41250" y1="36875" x2="39000" y2="36000"/>
                        <a14:backgroundMark x1="55917" y1="57000" x2="57250" y2="79875"/>
                        <a14:backgroundMark x1="59667" y1="58000" x2="56917" y2="58500"/>
                        <a14:backgroundMark x1="59667" y1="60000" x2="59333" y2="58000"/>
                        <a14:backgroundMark x1="58667" y1="61000" x2="59333" y2="59000"/>
                        <a14:backgroundMark x1="53167" y1="42125" x2="53167" y2="42125"/>
                        <a14:backgroundMark x1="58500" y1="60750" x2="57917" y2="69250"/>
                        <a14:backgroundMark x1="57917" y1="69250" x2="62500" y2="64750"/>
                        <a14:backgroundMark x1="62500" y1="64750" x2="57333" y2="62125"/>
                        <a14:backgroundMark x1="57333" y1="62125" x2="57000" y2="62375"/>
                        <a14:backgroundMark x1="60583" y1="59625" x2="60000" y2="63000"/>
                        <a14:backgroundMark x1="58250" y1="60750" x2="58250" y2="60750"/>
                        <a14:backgroundMark x1="58583" y1="60250" x2="58583" y2="60250"/>
                        <a14:backgroundMark x1="58583" y1="60250" x2="59167" y2="59125"/>
                        <a14:backgroundMark x1="59000" y1="64250" x2="58250" y2="59875"/>
                        <a14:backgroundMark x1="58500" y1="59125" x2="58333" y2="60125"/>
                        <a14:backgroundMark x1="58333" y1="60125" x2="58167" y2="60125"/>
                        <a14:backgroundMark x1="58833" y1="64875" x2="59833" y2="65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86" t="28972" r="39726" b="15514"/>
          <a:stretch/>
        </p:blipFill>
        <p:spPr>
          <a:xfrm>
            <a:off x="6714216" y="151684"/>
            <a:ext cx="563670" cy="68423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20BAE7-342D-4A93-9BBE-4957BCC322B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9500" b="81750" l="28000" r="54500">
                        <a14:foregroundMark x1="34833" y1="29500" x2="37500" y2="36000"/>
                        <a14:foregroundMark x1="37500" y1="36000" x2="40250" y2="50125"/>
                        <a14:foregroundMark x1="40250" y1="50125" x2="45083" y2="52000"/>
                        <a14:foregroundMark x1="45083" y1="52000" x2="45583" y2="44250"/>
                        <a14:foregroundMark x1="45583" y1="44250" x2="44667" y2="37250"/>
                        <a14:foregroundMark x1="44667" y1="37250" x2="41833" y2="31750"/>
                        <a14:foregroundMark x1="41833" y1="31750" x2="34583" y2="29500"/>
                        <a14:foregroundMark x1="36333" y1="31500" x2="39417" y2="37750"/>
                        <a14:foregroundMark x1="39417" y1="37750" x2="40250" y2="45125"/>
                        <a14:foregroundMark x1="40250" y1="45125" x2="44917" y2="45875"/>
                        <a14:foregroundMark x1="44917" y1="45875" x2="44167" y2="38750"/>
                        <a14:foregroundMark x1="44167" y1="38750" x2="37083" y2="31750"/>
                        <a14:foregroundMark x1="42250" y1="46000" x2="42250" y2="46625"/>
                        <a14:foregroundMark x1="42167" y1="46750" x2="42000" y2="47125"/>
                        <a14:foregroundMark x1="37667" y1="47875" x2="33833" y2="51625"/>
                        <a14:foregroundMark x1="33833" y1="51625" x2="31000" y2="57625"/>
                        <a14:foregroundMark x1="31000" y1="57625" x2="28583" y2="71875"/>
                        <a14:foregroundMark x1="28583" y1="71875" x2="35417" y2="82500"/>
                        <a14:foregroundMark x1="35417" y1="82500" x2="40750" y2="82250"/>
                        <a14:foregroundMark x1="40750" y1="82250" x2="45833" y2="82500"/>
                        <a14:foregroundMark x1="45833" y1="82500" x2="50583" y2="81750"/>
                        <a14:foregroundMark x1="50583" y1="81750" x2="53750" y2="75375"/>
                        <a14:foregroundMark x1="53750" y1="75375" x2="51833" y2="59625"/>
                        <a14:foregroundMark x1="51833" y1="59625" x2="44750" y2="49625"/>
                        <a14:foregroundMark x1="44750" y1="49625" x2="36833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38" t="28972" r="42033" b="14486"/>
          <a:stretch/>
        </p:blipFill>
        <p:spPr>
          <a:xfrm>
            <a:off x="6078949" y="151683"/>
            <a:ext cx="608189" cy="692006"/>
          </a:xfrm>
          <a:prstGeom prst="rect">
            <a:avLst/>
          </a:prstGeom>
          <a:effectLst>
            <a:glow rad="101600">
              <a:srgbClr val="FF66FF">
                <a:alpha val="60000"/>
              </a:srgbClr>
            </a:glo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4BE820-F076-434F-9015-DE53BCA9D4C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0750" b="83625" l="30167" r="55500">
                        <a14:foregroundMark x1="35333" y1="30000" x2="37417" y2="36250"/>
                        <a14:foregroundMark x1="37417" y1="36250" x2="38417" y2="43750"/>
                        <a14:foregroundMark x1="38417" y1="43750" x2="37417" y2="50750"/>
                        <a14:foregroundMark x1="37417" y1="50750" x2="41333" y2="54875"/>
                        <a14:foregroundMark x1="41333" y1="54875" x2="45250" y2="51125"/>
                        <a14:foregroundMark x1="45250" y1="51125" x2="45917" y2="44000"/>
                        <a14:foregroundMark x1="45917" y1="44000" x2="44750" y2="37000"/>
                        <a14:foregroundMark x1="44750" y1="37000" x2="40917" y2="32250"/>
                        <a14:foregroundMark x1="40917" y1="32250" x2="35333" y2="30750"/>
                        <a14:foregroundMark x1="36583" y1="54875" x2="31667" y2="56875"/>
                        <a14:foregroundMark x1="31667" y1="56875" x2="30333" y2="63750"/>
                        <a14:foregroundMark x1="30333" y1="63750" x2="33500" y2="77375"/>
                        <a14:foregroundMark x1="33500" y1="77375" x2="36917" y2="82500"/>
                        <a14:foregroundMark x1="36917" y1="82500" x2="41583" y2="85625"/>
                        <a14:foregroundMark x1="41583" y1="85625" x2="46250" y2="83125"/>
                        <a14:foregroundMark x1="46250" y1="83125" x2="49917" y2="78250"/>
                        <a14:foregroundMark x1="49917" y1="78250" x2="52500" y2="72125"/>
                        <a14:foregroundMark x1="52500" y1="72125" x2="56917" y2="68625"/>
                        <a14:foregroundMark x1="56917" y1="68625" x2="55500" y2="61750"/>
                        <a14:foregroundMark x1="55500" y1="61750" x2="48583" y2="50875"/>
                        <a14:foregroundMark x1="48583" y1="50875" x2="45667" y2="49500"/>
                        <a14:foregroundMark x1="32417" y1="70125" x2="34000" y2="77125"/>
                        <a14:foregroundMark x1="34000" y1="77125" x2="32833" y2="70250"/>
                        <a14:foregroundMark x1="32833" y1="70250" x2="32750" y2="70250"/>
                        <a14:foregroundMark x1="37167" y1="76375" x2="36417" y2="76875"/>
                        <a14:foregroundMark x1="34500" y1="77625" x2="36750" y2="79000"/>
                        <a14:foregroundMark x1="31083" y1="61500" x2="30167" y2="68625"/>
                        <a14:foregroundMark x1="30167" y1="68625" x2="32000" y2="71000"/>
                        <a14:foregroundMark x1="50583" y1="71125" x2="50667" y2="72375"/>
                        <a14:foregroundMark x1="48917" y1="76125" x2="48750" y2="76500"/>
                        <a14:foregroundMark x1="48333" y1="77375" x2="49750" y2="76625"/>
                        <a14:foregroundMark x1="41000" y1="81625" x2="45583" y2="83625"/>
                        <a14:foregroundMark x1="45583" y1="83625" x2="47333" y2="81500"/>
                        <a14:foregroundMark x1="38083" y1="53250" x2="38583" y2="39125"/>
                        <a14:foregroundMark x1="38583" y1="39125" x2="36583" y2="32875"/>
                        <a14:foregroundMark x1="36583" y1="32875" x2="41500" y2="33875"/>
                        <a14:foregroundMark x1="41500" y1="33875" x2="44667" y2="39250"/>
                        <a14:foregroundMark x1="44667" y1="39250" x2="45250" y2="46250"/>
                        <a14:foregroundMark x1="45250" y1="46250" x2="42917" y2="53250"/>
                        <a14:foregroundMark x1="42917" y1="53250" x2="37917" y2="53875"/>
                        <a14:foregroundMark x1="37917" y1="53875" x2="37500" y2="53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072" t="28972" r="43049" b="14486"/>
          <a:stretch/>
        </p:blipFill>
        <p:spPr>
          <a:xfrm>
            <a:off x="5533170" y="153820"/>
            <a:ext cx="493450" cy="692006"/>
          </a:xfrm>
          <a:prstGeom prst="rect">
            <a:avLst/>
          </a:prstGeom>
          <a:effectLst>
            <a:glow rad="101600">
              <a:schemeClr val="accent5">
                <a:lumMod val="75000"/>
                <a:alpha val="60000"/>
              </a:schemeClr>
            </a:glo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FBFDD01-D73C-4A98-86EF-DCD7F301480E}"/>
              </a:ext>
            </a:extLst>
          </p:cNvPr>
          <p:cNvSpPr txBox="1"/>
          <p:nvPr/>
        </p:nvSpPr>
        <p:spPr>
          <a:xfrm>
            <a:off x="5561476" y="468250"/>
            <a:ext cx="63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0450DB-A924-48EC-9571-97F63C35FE7E}"/>
              </a:ext>
            </a:extLst>
          </p:cNvPr>
          <p:cNvSpPr txBox="1"/>
          <p:nvPr/>
        </p:nvSpPr>
        <p:spPr>
          <a:xfrm>
            <a:off x="6193688" y="473526"/>
            <a:ext cx="63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AEE647-DF3E-4D5A-A2D6-7677D6340F7B}"/>
              </a:ext>
            </a:extLst>
          </p:cNvPr>
          <p:cNvSpPr txBox="1"/>
          <p:nvPr/>
        </p:nvSpPr>
        <p:spPr>
          <a:xfrm>
            <a:off x="6758710" y="493802"/>
            <a:ext cx="63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7FA9BB-E3B2-49A1-B1CA-CB2C995405FB}"/>
              </a:ext>
            </a:extLst>
          </p:cNvPr>
          <p:cNvSpPr txBox="1"/>
          <p:nvPr/>
        </p:nvSpPr>
        <p:spPr>
          <a:xfrm>
            <a:off x="7434457" y="468249"/>
            <a:ext cx="63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35170C-5AF5-4E95-8C40-7DBF39AFB4AA}"/>
              </a:ext>
            </a:extLst>
          </p:cNvPr>
          <p:cNvSpPr txBox="1"/>
          <p:nvPr/>
        </p:nvSpPr>
        <p:spPr>
          <a:xfrm>
            <a:off x="8154332" y="468216"/>
            <a:ext cx="63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EA1746-D2E0-422A-9B89-33A6E1276C71}"/>
              </a:ext>
            </a:extLst>
          </p:cNvPr>
          <p:cNvSpPr txBox="1"/>
          <p:nvPr/>
        </p:nvSpPr>
        <p:spPr>
          <a:xfrm>
            <a:off x="8833345" y="442901"/>
            <a:ext cx="63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ECB86BC-2AD2-4A69-B0B1-53F6FF311D73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8704" b="97593" l="10938" r="73385">
                        <a14:foregroundMark x1="18073" y1="29815" x2="19792" y2="23241"/>
                        <a14:foregroundMark x1="19792" y1="23241" x2="23594" y2="25278"/>
                        <a14:foregroundMark x1="23594" y1="25278" x2="27187" y2="22315"/>
                        <a14:foregroundMark x1="27187" y1="22315" x2="29010" y2="26574"/>
                        <a14:foregroundMark x1="19531" y1="23426" x2="23125" y2="24630"/>
                        <a14:foregroundMark x1="19323" y1="22407" x2="19271" y2="22037"/>
                        <a14:foregroundMark x1="19792" y1="18704" x2="21094" y2="18704"/>
                        <a14:foregroundMark x1="18021" y1="30000" x2="16458" y2="23333"/>
                        <a14:foregroundMark x1="16458" y1="23333" x2="14948" y2="30185"/>
                        <a14:foregroundMark x1="14948" y1="30185" x2="16198" y2="37407"/>
                        <a14:foregroundMark x1="16198" y1="37407" x2="18385" y2="43241"/>
                        <a14:foregroundMark x1="18385" y1="43241" x2="19115" y2="43148"/>
                        <a14:foregroundMark x1="15417" y1="23796" x2="12708" y2="29352"/>
                        <a14:foregroundMark x1="12708" y1="29352" x2="14531" y2="35741"/>
                        <a14:foregroundMark x1="14531" y1="35741" x2="14740" y2="36019"/>
                        <a14:foregroundMark x1="13125" y1="29630" x2="10938" y2="35926"/>
                        <a14:foregroundMark x1="10938" y1="35926" x2="12969" y2="38981"/>
                        <a14:foregroundMark x1="20729" y1="53981" x2="22917" y2="60000"/>
                        <a14:foregroundMark x1="22917" y1="60000" x2="26719" y2="61759"/>
                        <a14:foregroundMark x1="26719" y1="61759" x2="23229" y2="56111"/>
                        <a14:foregroundMark x1="23229" y1="56111" x2="21823" y2="55093"/>
                        <a14:foregroundMark x1="24948" y1="62778" x2="24167" y2="70000"/>
                        <a14:foregroundMark x1="24167" y1="70000" x2="28073" y2="69630"/>
                        <a14:foregroundMark x1="28073" y1="69630" x2="29583" y2="68241"/>
                        <a14:foregroundMark x1="27135" y1="69537" x2="26563" y2="76667"/>
                        <a14:foregroundMark x1="26563" y1="76667" x2="22969" y2="80370"/>
                        <a14:foregroundMark x1="22969" y1="80370" x2="21979" y2="87593"/>
                        <a14:foregroundMark x1="21979" y1="87593" x2="26042" y2="89444"/>
                        <a14:foregroundMark x1="26042" y1="89444" x2="34531" y2="88056"/>
                        <a14:foregroundMark x1="34531" y1="88056" x2="38281" y2="90926"/>
                        <a14:foregroundMark x1="38281" y1="90926" x2="45000" y2="83704"/>
                        <a14:foregroundMark x1="45000" y1="83704" x2="45885" y2="83611"/>
                        <a14:foregroundMark x1="45781" y1="82037" x2="48958" y2="86019"/>
                        <a14:foregroundMark x1="48958" y1="86019" x2="55000" y2="83519"/>
                        <a14:foregroundMark x1="54583" y1="83519" x2="55729" y2="90185"/>
                        <a14:foregroundMark x1="55729" y1="90185" x2="59844" y2="90278"/>
                        <a14:foregroundMark x1="59844" y1="90278" x2="60469" y2="89259"/>
                        <a14:foregroundMark x1="60573" y1="89444" x2="66354" y2="97593"/>
                        <a14:foregroundMark x1="63073" y1="86019" x2="66927" y2="83796"/>
                        <a14:foregroundMark x1="66927" y1="83796" x2="73385" y2="92222"/>
                        <a14:foregroundMark x1="73385" y1="92222" x2="71719" y2="94074"/>
                        <a14:foregroundMark x1="70156" y1="90093" x2="70156" y2="90093"/>
                        <a14:foregroundMark x1="52656" y1="33981" x2="52865" y2="33796"/>
                        <a14:foregroundMark x1="53542" y1="32500" x2="54167" y2="35185"/>
                        <a14:foregroundMark x1="59792" y1="36296" x2="59531" y2="34630"/>
                        <a14:foregroundMark x1="59635" y1="35278" x2="60781" y2="35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53" t="16996" r="26402" b="4673"/>
          <a:stretch/>
        </p:blipFill>
        <p:spPr>
          <a:xfrm>
            <a:off x="10245537" y="85452"/>
            <a:ext cx="1886107" cy="13057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C401130-7D19-49AA-95FF-D2FABFAAE2D4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9815" b="58981" l="34375" r="56250">
                        <a14:foregroundMark x1="43750" y1="32407" x2="47396" y2="29907"/>
                        <a14:foregroundMark x1="47396" y1="29907" x2="48854" y2="32037"/>
                        <a14:foregroundMark x1="53646" y1="36389" x2="56146" y2="43426"/>
                        <a14:foregroundMark x1="56146" y1="43426" x2="56302" y2="50926"/>
                        <a14:foregroundMark x1="56302" y1="50926" x2="54219" y2="56944"/>
                        <a14:foregroundMark x1="54219" y1="56944" x2="54115" y2="57037"/>
                        <a14:foregroundMark x1="36510" y1="48241" x2="35938" y2="52870"/>
                        <a14:foregroundMark x1="36146" y1="46852" x2="36250" y2="52963"/>
                        <a14:foregroundMark x1="35469" y1="52130" x2="35313" y2="48333"/>
                        <a14:foregroundMark x1="35417" y1="49722" x2="34427" y2="50000"/>
                        <a14:foregroundMark x1="40990" y1="59352" x2="36823" y2="58704"/>
                        <a14:foregroundMark x1="36823" y1="58704" x2="40781" y2="58611"/>
                        <a14:foregroundMark x1="40781" y1="58611" x2="37500" y2="58611"/>
                        <a14:foregroundMark x1="48438" y1="58611" x2="48177" y2="589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85" t="28972" r="43294" b="38567"/>
          <a:stretch/>
        </p:blipFill>
        <p:spPr>
          <a:xfrm>
            <a:off x="43694" y="65756"/>
            <a:ext cx="1866299" cy="144885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AF13D02-1955-40FA-9294-5C77D363C433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2125" b="80250" l="31750" r="51250">
                        <a14:foregroundMark x1="36333" y1="33125" x2="47667" y2="44000"/>
                        <a14:foregroundMark x1="47667" y1="44000" x2="53667" y2="60500"/>
                        <a14:foregroundMark x1="53667" y1="60500" x2="49250" y2="77625"/>
                        <a14:foregroundMark x1="49250" y1="77625" x2="36500" y2="78625"/>
                        <a14:foregroundMark x1="36500" y1="78625" x2="31833" y2="60875"/>
                        <a14:foregroundMark x1="31833" y1="60875" x2="37833" y2="44625"/>
                        <a14:foregroundMark x1="37833" y1="44625" x2="44667" y2="42375"/>
                        <a14:foregroundMark x1="37667" y1="33375" x2="37833" y2="32500"/>
                        <a14:foregroundMark x1="39583" y1="44000" x2="49083" y2="55875"/>
                        <a14:foregroundMark x1="49083" y1="55875" x2="50000" y2="75375"/>
                        <a14:foregroundMark x1="50000" y1="75375" x2="37667" y2="80250"/>
                        <a14:foregroundMark x1="37667" y1="80250" x2="32083" y2="64250"/>
                        <a14:foregroundMark x1="32083" y1="64250" x2="39417" y2="48375"/>
                        <a14:foregroundMark x1="39417" y1="48375" x2="39167" y2="67625"/>
                        <a14:foregroundMark x1="39167" y1="67625" x2="42917" y2="45250"/>
                        <a14:foregroundMark x1="42917" y1="45250" x2="48667" y2="63000"/>
                        <a14:foregroundMark x1="48667" y1="63000" x2="41083" y2="51750"/>
                        <a14:foregroundMark x1="41917" y1="58500" x2="34083" y2="73000"/>
                        <a14:foregroundMark x1="34083" y1="73000" x2="46500" y2="76375"/>
                        <a14:foregroundMark x1="46500" y1="76375" x2="41500" y2="61000"/>
                        <a14:foregroundMark x1="46417" y1="60375" x2="50000" y2="60750"/>
                        <a14:foregroundMark x1="43583" y1="60000" x2="44667" y2="61000"/>
                        <a14:foregroundMark x1="46417" y1="62250" x2="44917" y2="64250"/>
                        <a14:foregroundMark x1="50917" y1="66125" x2="51333" y2="63625"/>
                        <a14:foregroundMark x1="36750" y1="34125" x2="37667" y2="35000"/>
                        <a14:foregroundMark x1="37417" y1="32750" x2="37417" y2="32125"/>
                        <a14:foregroundMark x1="38500" y1="33125" x2="45083" y2="32500"/>
                        <a14:foregroundMark x1="42333" y1="34750" x2="42333" y2="34750"/>
                        <a14:foregroundMark x1="45333" y1="33125" x2="45583" y2="33375"/>
                        <a14:foregroundMark x1="37667" y1="67750" x2="46833" y2="74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931" t="29579" r="46683" b="17485"/>
          <a:stretch/>
        </p:blipFill>
        <p:spPr>
          <a:xfrm>
            <a:off x="5070505" y="1881445"/>
            <a:ext cx="2050991" cy="309511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D8F08F3-5FC2-4731-A14D-9B82F6584DBD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5741" b="74352" l="30625" r="52240">
                        <a14:foregroundMark x1="42344" y1="30278" x2="39219" y2="25648"/>
                        <a14:foregroundMark x1="39219" y1="25648" x2="35365" y2="27963"/>
                        <a14:foregroundMark x1="35365" y1="27963" x2="32135" y2="32407"/>
                        <a14:foregroundMark x1="32135" y1="32407" x2="30833" y2="39074"/>
                        <a14:foregroundMark x1="30833" y1="39074" x2="31615" y2="46296"/>
                        <a14:foregroundMark x1="31615" y1="46296" x2="29583" y2="60000"/>
                        <a14:foregroundMark x1="29583" y1="60000" x2="30625" y2="67222"/>
                        <a14:foregroundMark x1="30625" y1="67222" x2="33594" y2="72407"/>
                        <a14:foregroundMark x1="33594" y1="72407" x2="37396" y2="74259"/>
                        <a14:foregroundMark x1="37396" y1="74259" x2="45521" y2="69722"/>
                        <a14:foregroundMark x1="45521" y1="69722" x2="48750" y2="74259"/>
                        <a14:foregroundMark x1="48750" y1="74259" x2="52865" y2="61296"/>
                        <a14:foregroundMark x1="52865" y1="61296" x2="51354" y2="36759"/>
                        <a14:foregroundMark x1="51354" y1="36759" x2="45365" y2="27130"/>
                        <a14:foregroundMark x1="45365" y1="27130" x2="40781" y2="26852"/>
                        <a14:foregroundMark x1="40781" y1="26852" x2="39531" y2="25833"/>
                        <a14:foregroundMark x1="40729" y1="60185" x2="41094" y2="62315"/>
                        <a14:foregroundMark x1="44844" y1="59352" x2="44948" y2="59722"/>
                        <a14:foregroundMark x1="44167" y1="59444" x2="44375" y2="60185"/>
                        <a14:foregroundMark x1="31667" y1="49815" x2="30521" y2="63796"/>
                        <a14:foregroundMark x1="30521" y1="63796" x2="32396" y2="70278"/>
                        <a14:foregroundMark x1="32396" y1="70278" x2="35260" y2="75093"/>
                        <a14:foregroundMark x1="35260" y1="75093" x2="43490" y2="71667"/>
                        <a14:foregroundMark x1="43490" y1="71667" x2="47656" y2="72500"/>
                        <a14:foregroundMark x1="47656" y1="72500" x2="50052" y2="66019"/>
                        <a14:foregroundMark x1="50052" y1="66019" x2="37188" y2="66759"/>
                        <a14:foregroundMark x1="37188" y1="66759" x2="33125" y2="61667"/>
                        <a14:foregroundMark x1="33125" y1="61667" x2="33750" y2="54352"/>
                        <a14:foregroundMark x1="33750" y1="54352" x2="33021" y2="52130"/>
                        <a14:foregroundMark x1="48698" y1="48519" x2="52031" y2="52222"/>
                        <a14:foregroundMark x1="52031" y1="52222" x2="50990" y2="66574"/>
                        <a14:foregroundMark x1="50990" y1="66574" x2="50833" y2="66667"/>
                        <a14:foregroundMark x1="51094" y1="37870" x2="52344" y2="44907"/>
                        <a14:foregroundMark x1="52344" y1="44907" x2="51510" y2="51759"/>
                        <a14:foregroundMark x1="51510" y1="51759" x2="52240" y2="63889"/>
                        <a14:foregroundMark x1="30885" y1="63056" x2="30781" y2="56111"/>
                        <a14:foregroundMark x1="30781" y1="56111" x2="30625" y2="55741"/>
                        <a14:foregroundMark x1="43385" y1="61944" x2="44323" y2="60278"/>
                        <a14:foregroundMark x1="47708" y1="68796" x2="47396" y2="68889"/>
                        <a14:foregroundMark x1="34896" y1="74352" x2="36719" y2="74259"/>
                        <a14:foregroundMark x1="47865" y1="70370" x2="47865" y2="71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79" t="25048" r="47430" b="23986"/>
          <a:stretch/>
        </p:blipFill>
        <p:spPr>
          <a:xfrm>
            <a:off x="110049" y="4920513"/>
            <a:ext cx="1514154" cy="188807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A66C181-6938-46BA-9A88-87D182D40DE9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9167" b="80278" l="26146" r="56563">
                        <a14:foregroundMark x1="30833" y1="50370" x2="27552" y2="46111"/>
                        <a14:foregroundMark x1="27552" y1="46111" x2="25833" y2="38796"/>
                        <a14:foregroundMark x1="25833" y1="38796" x2="28594" y2="25093"/>
                        <a14:foregroundMark x1="28594" y1="25093" x2="32813" y2="20648"/>
                        <a14:foregroundMark x1="32813" y1="20648" x2="41146" y2="18426"/>
                        <a14:foregroundMark x1="41146" y1="18426" x2="44479" y2="23981"/>
                        <a14:foregroundMark x1="44479" y1="23981" x2="31406" y2="28056"/>
                        <a14:foregroundMark x1="31406" y1="28056" x2="27604" y2="34444"/>
                        <a14:foregroundMark x1="27604" y1="34444" x2="27344" y2="41944"/>
                        <a14:foregroundMark x1="27344" y1="41944" x2="31458" y2="39630"/>
                        <a14:foregroundMark x1="31458" y1="39630" x2="32708" y2="33056"/>
                        <a14:foregroundMark x1="32708" y1="33056" x2="30417" y2="38889"/>
                        <a14:foregroundMark x1="30417" y1="38889" x2="31406" y2="45741"/>
                        <a14:foregroundMark x1="31406" y1="45741" x2="30990" y2="50833"/>
                        <a14:foregroundMark x1="29792" y1="49259" x2="27552" y2="43056"/>
                        <a14:foregroundMark x1="27552" y1="43056" x2="26458" y2="35833"/>
                        <a14:foregroundMark x1="26458" y1="35833" x2="27448" y2="28796"/>
                        <a14:foregroundMark x1="27448" y1="28796" x2="30885" y2="24537"/>
                        <a14:foregroundMark x1="30885" y1="24537" x2="40833" y2="20463"/>
                        <a14:foregroundMark x1="40833" y1="20463" x2="43802" y2="20833"/>
                        <a14:foregroundMark x1="36823" y1="20185" x2="37552" y2="19167"/>
                        <a14:foregroundMark x1="53073" y1="53333" x2="56458" y2="56944"/>
                        <a14:foregroundMark x1="56458" y1="56944" x2="55573" y2="71019"/>
                        <a14:foregroundMark x1="55573" y1="71019" x2="44740" y2="81852"/>
                        <a14:foregroundMark x1="44740" y1="81852" x2="41458" y2="77500"/>
                        <a14:foregroundMark x1="41458" y1="77500" x2="37292" y2="78241"/>
                        <a14:foregroundMark x1="37292" y1="78241" x2="36510" y2="74815"/>
                        <a14:foregroundMark x1="42708" y1="78796" x2="44948" y2="80278"/>
                        <a14:foregroundMark x1="55937" y1="51852" x2="56563" y2="58704"/>
                        <a14:foregroundMark x1="56563" y1="58704" x2="55313" y2="62963"/>
                        <a14:foregroundMark x1="56563" y1="56574" x2="56510" y2="51759"/>
                        <a14:foregroundMark x1="26198" y1="36481" x2="26146" y2="317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94" t="16661" r="41988" b="18249"/>
          <a:stretch/>
        </p:blipFill>
        <p:spPr>
          <a:xfrm>
            <a:off x="10123749" y="4667736"/>
            <a:ext cx="1924834" cy="2140852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ADB7DF35-15F8-4537-B50A-CBF59E98CBDC}"/>
              </a:ext>
            </a:extLst>
          </p:cNvPr>
          <p:cNvSpPr/>
          <p:nvPr/>
        </p:nvSpPr>
        <p:spPr>
          <a:xfrm>
            <a:off x="3426514" y="2076628"/>
            <a:ext cx="1008404" cy="1025496"/>
          </a:xfrm>
          <a:prstGeom prst="ellipse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ingredient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91E8CB7-BAAE-43A1-856F-AB97B28E0281}"/>
              </a:ext>
            </a:extLst>
          </p:cNvPr>
          <p:cNvSpPr/>
          <p:nvPr/>
        </p:nvSpPr>
        <p:spPr>
          <a:xfrm>
            <a:off x="8135604" y="2077201"/>
            <a:ext cx="1008404" cy="1025496"/>
          </a:xfrm>
          <a:prstGeom prst="ellipse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ingredient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8453CA5-D1CB-44FF-AA30-EF31AC4236AC}"/>
              </a:ext>
            </a:extLst>
          </p:cNvPr>
          <p:cNvSpPr/>
          <p:nvPr/>
        </p:nvSpPr>
        <p:spPr>
          <a:xfrm>
            <a:off x="5591798" y="1001218"/>
            <a:ext cx="1008404" cy="1025496"/>
          </a:xfrm>
          <a:prstGeom prst="ellipse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ingredient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9E1DBE7-D825-4512-AFB5-9310471A90AC}"/>
              </a:ext>
            </a:extLst>
          </p:cNvPr>
          <p:cNvSpPr/>
          <p:nvPr/>
        </p:nvSpPr>
        <p:spPr>
          <a:xfrm>
            <a:off x="4051174" y="6109146"/>
            <a:ext cx="4089652" cy="748854"/>
          </a:xfrm>
          <a:prstGeom prst="rect">
            <a:avLst/>
          </a:prstGeom>
          <a:solidFill>
            <a:srgbClr val="8C73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 Shop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AE655BB8-A478-4055-ABE9-6B6E6B08687A}"/>
              </a:ext>
            </a:extLst>
          </p:cNvPr>
          <p:cNvSpPr/>
          <p:nvPr/>
        </p:nvSpPr>
        <p:spPr>
          <a:xfrm rot="10800000" flipV="1">
            <a:off x="375977" y="1475834"/>
            <a:ext cx="1750821" cy="741484"/>
          </a:xfrm>
          <a:prstGeom prst="rightArrow">
            <a:avLst/>
          </a:prstGeom>
          <a:solidFill>
            <a:srgbClr val="8C73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  the Wilds</a:t>
            </a: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18438EA8-1725-4CE0-A5BA-28B03952C4D3}"/>
              </a:ext>
            </a:extLst>
          </p:cNvPr>
          <p:cNvSpPr/>
          <p:nvPr/>
        </p:nvSpPr>
        <p:spPr>
          <a:xfrm>
            <a:off x="10416445" y="4002548"/>
            <a:ext cx="1750821" cy="741484"/>
          </a:xfrm>
          <a:prstGeom prst="rightArrow">
            <a:avLst/>
          </a:prstGeom>
          <a:solidFill>
            <a:srgbClr val="8C73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 Pond</a:t>
            </a:r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0BB00CAB-EFC7-4B38-9FE9-0464F3B858A8}"/>
              </a:ext>
            </a:extLst>
          </p:cNvPr>
          <p:cNvSpPr/>
          <p:nvPr/>
        </p:nvSpPr>
        <p:spPr>
          <a:xfrm>
            <a:off x="10546050" y="1601180"/>
            <a:ext cx="1750821" cy="741484"/>
          </a:xfrm>
          <a:prstGeom prst="rightArrow">
            <a:avLst/>
          </a:prstGeom>
          <a:solidFill>
            <a:srgbClr val="8C73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 Garden</a:t>
            </a:r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90AEA5D8-627A-47F0-88C8-953BF7415633}"/>
              </a:ext>
            </a:extLst>
          </p:cNvPr>
          <p:cNvSpPr/>
          <p:nvPr/>
        </p:nvSpPr>
        <p:spPr>
          <a:xfrm rot="10800000" flipV="1">
            <a:off x="317430" y="4066621"/>
            <a:ext cx="1750821" cy="741484"/>
          </a:xfrm>
          <a:prstGeom prst="rightArrow">
            <a:avLst/>
          </a:prstGeom>
          <a:solidFill>
            <a:srgbClr val="8C73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 Animal hut</a:t>
            </a:r>
          </a:p>
        </p:txBody>
      </p:sp>
      <p:sp>
        <p:nvSpPr>
          <p:cNvPr id="46" name="Arrow: Down 45">
            <a:extLst>
              <a:ext uri="{FF2B5EF4-FFF2-40B4-BE49-F238E27FC236}">
                <a16:creationId xmlns:a16="http://schemas.microsoft.com/office/drawing/2014/main" id="{E92F9C78-1421-466C-989F-6DECA2A7B5BA}"/>
              </a:ext>
            </a:extLst>
          </p:cNvPr>
          <p:cNvSpPr/>
          <p:nvPr/>
        </p:nvSpPr>
        <p:spPr>
          <a:xfrm>
            <a:off x="4434918" y="6204247"/>
            <a:ext cx="470368" cy="604341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row: Down 46">
            <a:extLst>
              <a:ext uri="{FF2B5EF4-FFF2-40B4-BE49-F238E27FC236}">
                <a16:creationId xmlns:a16="http://schemas.microsoft.com/office/drawing/2014/main" id="{1B8614C2-2780-480E-A34C-3B5BB15587D7}"/>
              </a:ext>
            </a:extLst>
          </p:cNvPr>
          <p:cNvSpPr/>
          <p:nvPr/>
        </p:nvSpPr>
        <p:spPr>
          <a:xfrm>
            <a:off x="7570332" y="6204246"/>
            <a:ext cx="470368" cy="604341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36D2113-C017-4D05-A6C7-ED6E96F4BDBE}"/>
              </a:ext>
            </a:extLst>
          </p:cNvPr>
          <p:cNvSpPr/>
          <p:nvPr/>
        </p:nvSpPr>
        <p:spPr>
          <a:xfrm>
            <a:off x="9465557" y="85453"/>
            <a:ext cx="656548" cy="5212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exit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C21152-C635-94B0-A604-77E5D56C3B12}"/>
              </a:ext>
            </a:extLst>
          </p:cNvPr>
          <p:cNvSpPr/>
          <p:nvPr/>
        </p:nvSpPr>
        <p:spPr>
          <a:xfrm>
            <a:off x="-2116" y="-2116"/>
            <a:ext cx="12297832" cy="6868582"/>
          </a:xfrm>
          <a:prstGeom prst="rect">
            <a:avLst/>
          </a:prstGeom>
          <a:solidFill>
            <a:srgbClr val="5E5E5E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hlinkClick r:id="rId25" action="ppaction://hlinksldjump"/>
            <a:extLst>
              <a:ext uri="{FF2B5EF4-FFF2-40B4-BE49-F238E27FC236}">
                <a16:creationId xmlns:a16="http://schemas.microsoft.com/office/drawing/2014/main" id="{1CD71012-5A76-7BB1-22E7-89534D7BAEA3}"/>
              </a:ext>
            </a:extLst>
          </p:cNvPr>
          <p:cNvSpPr/>
          <p:nvPr/>
        </p:nvSpPr>
        <p:spPr>
          <a:xfrm>
            <a:off x="3707342" y="923926"/>
            <a:ext cx="4624916" cy="1174749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Main Menu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D3D2BA2-6E6E-6E7F-5658-1FC255BE3959}"/>
              </a:ext>
            </a:extLst>
          </p:cNvPr>
          <p:cNvSpPr/>
          <p:nvPr/>
        </p:nvSpPr>
        <p:spPr>
          <a:xfrm>
            <a:off x="3707341" y="2342092"/>
            <a:ext cx="4624916" cy="1174749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4400" dirty="0"/>
              <a:t>Computer</a:t>
            </a:r>
          </a:p>
        </p:txBody>
      </p:sp>
    </p:spTree>
    <p:extLst>
      <p:ext uri="{BB962C8B-B14F-4D97-AF65-F5344CB8AC3E}">
        <p14:creationId xmlns:p14="http://schemas.microsoft.com/office/powerpoint/2010/main" val="670981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AF6706C-CF07-43A1-BCC4-CBA5D3382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9C946AC-2072-4946-A2B8-39F09D094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748C8C8-F348-4D00-852A-26DD9EBCC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55"/>
          <a:stretch/>
        </p:blipFill>
        <p:spPr>
          <a:xfrm>
            <a:off x="0" y="0"/>
            <a:ext cx="6026763" cy="6856214"/>
          </a:xfrm>
          <a:prstGeom prst="rect">
            <a:avLst/>
          </a:prstGeom>
        </p:spPr>
      </p:pic>
      <p:sp useBgFill="1">
        <p:nvSpPr>
          <p:cNvPr id="19" name="Freeform 5">
            <a:extLst>
              <a:ext uri="{FF2B5EF4-FFF2-40B4-BE49-F238E27FC236}">
                <a16:creationId xmlns:a16="http://schemas.microsoft.com/office/drawing/2014/main" id="{559FD8B5-8CC4-4CFE-BD2A-1216B1F2C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1" name="Freeform 14">
            <a:extLst>
              <a:ext uri="{FF2B5EF4-FFF2-40B4-BE49-F238E27FC236}">
                <a16:creationId xmlns:a16="http://schemas.microsoft.com/office/drawing/2014/main" id="{9ECF13F4-3D2A-4F2E-9BBD-3038670D2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9660E16-DCC0-4B6C-8E84-4C2925800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9130F79-611E-4458-B53E-36A257217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EA78691-46E9-469A-921B-9D16933E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A4AA196-3090-4283-ADF0-893F810858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FD33794-9D71-4B08-AE11-8B589EFBA2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8AFBF0E-867E-4181-93DF-9A13F334B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7EA8258-0459-4037-BABC-B1A0A5D705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8BB355F-363A-4046-90AF-3DDB7AA184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9334308-B9EC-41CF-8B6C-23FB134BA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0781133-0656-4918-BE6A-703C148ED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B4F93AD-8044-447B-8CAC-8A06971603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AA78689-5B7A-4420-A3DC-0EA081583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09CC934-4D78-4334-8B7F-4D0C13D6C9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68DA411-6F43-42CF-8A08-B2871E3822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417563A-04A5-4952-AA6D-E503558C5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A41B232-E630-4AC7-9A97-763529D705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EABA1A2-F7BA-4FB5-AD0A-A4DBBCF6F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EA99E51-908F-4D65-AC2B-A8E75A1FE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F2D126B-7D1C-4D2C-97D5-2D8C686B78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4B20164-1C4E-4FA3-A2E5-389E74077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4E7AD9-228F-47CD-A598-CB579B489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7D2B81A-6082-4668-8AA7-F2757C8EC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469BD5F-3BFE-4BA0-A24F-7F80A73B8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24D532A-F49F-4BB9-AAA6-8B2B89CB6F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B2224AE-40A4-483D-991E-9490A01B7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D3DE117-F3FA-4657-B4A7-40DE41238F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85EA1EB-1126-463C-AD87-4FB126C6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0336723-7646-4B25-9EE9-519CC8334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52B6D8B-5579-4262-9376-B702382B0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07893BD-D1AE-48C1-91A9-D478793762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C6FEEA5-8E66-4C31-92AD-01305FF48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3E18335-591C-4354-9390-DD371BB3F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51098D0-C2B4-4D61-92D5-C81DDBDA22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EACD9C3-3E01-47CF-BC68-BDAE22E30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0A5C950-6480-44E0-9D50-F193147D5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68F1BDE-24EB-4308-AB69-F353C8598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83E12EF-845B-41E6-BA82-F6CD46C0FE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646EE72-4D70-46B4-B655-74722AAC2A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2BB073B-89FD-4B47-814B-A8EE7A1EE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EE25488-63A9-43E5-A03F-2E628C3B2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BE7FDEE-BD70-4D8F-B5CE-4D03F1D00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039673A-8522-4BFC-B8B2-7F2FEAED4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7AB08C4-AF01-4D1D-90EA-A4113CFF99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FC8E7B06-FF45-4365-9DF4-E8E315A5B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8F00765-F5EC-427C-A7A1-CDFA0406F2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FE1EF8A-C81D-4879-9142-3697CA0BC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80C0B62-6F07-4DD2-B308-F3C29F294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9C7C8CB-2D13-4138-B3C1-B78EC19B5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EB1BC7E-04BC-423C-843D-7C149C25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8BA62C3-B17C-4AD0-B585-1C42ED7456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B6F8BD1-22F9-4EE2-93C7-F859F3B990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173F2AA-33AE-4A43-AFA9-50C60D6F6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16339DB1-5BB0-42C5-B12D-7555AD403D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413BF1A-CE02-41EB-8977-EBE39AE0DA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7899680C-3DC7-4B71-8D34-7EE8306FE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13B57EA5-419A-4EE0-BB93-356B12F6D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A79B15-73B1-417F-A985-25FBC893F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66DE9DC-92E2-44D8-B7D0-D1295DD8F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9A1F3CD-685D-4541-8715-91E39B1E23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63E90F9-BD80-4805-A68E-CA56D52496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014402D-979B-4D18-9E85-4D8F6C986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A04AE49-4B0B-4908-B1DB-480F568D28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293E6AC-4EF0-4B88-AC7E-BCB112010B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6344B49D-AFCD-4426-AC08-F3128282C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83B776AB-0884-47E4-AC8D-69A19A6103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01EC5397-87DB-4803-855B-44DFE9BBB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8EF0075-59DA-4C16-BF01-C65EE2DDD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9ABF3642-CC62-4EA5-8A59-1AFF97A56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F7715913-AE6D-4FFC-A6EC-E7EE027D2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46B78CB6-17D0-445E-A523-FD18D3BE29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83E7655-41DA-4DFA-9DEC-FD37064F0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E953697-F897-4DE0-B735-80C721129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7C7CED19-0566-4D81-A59A-5A3561F1B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CE247A59-B18F-4331-BC8D-07C3DA5E8E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F21C3132-6A07-4EB5-A00C-2176067CB1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067D677-3FA9-4187-B1CA-F6298A917C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82E9FC80-B3E8-47CE-862C-9F6E9E598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2D383F3C-A57C-472A-9E05-CCD8A4F8E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E534D376-6ABA-4DF9-BBEA-EB5A88180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8F31A455-9BDF-9A58-FA14-2948F319BC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741" b="74352" l="30625" r="52240">
                        <a14:foregroundMark x1="42344" y1="30278" x2="39219" y2="25648"/>
                        <a14:foregroundMark x1="39219" y1="25648" x2="35365" y2="27963"/>
                        <a14:foregroundMark x1="35365" y1="27963" x2="32135" y2="32407"/>
                        <a14:foregroundMark x1="32135" y1="32407" x2="30833" y2="39074"/>
                        <a14:foregroundMark x1="30833" y1="39074" x2="31615" y2="46296"/>
                        <a14:foregroundMark x1="31615" y1="46296" x2="29583" y2="60000"/>
                        <a14:foregroundMark x1="29583" y1="60000" x2="30625" y2="67222"/>
                        <a14:foregroundMark x1="30625" y1="67222" x2="33594" y2="72407"/>
                        <a14:foregroundMark x1="33594" y1="72407" x2="37396" y2="74259"/>
                        <a14:foregroundMark x1="37396" y1="74259" x2="45521" y2="69722"/>
                        <a14:foregroundMark x1="45521" y1="69722" x2="48750" y2="74259"/>
                        <a14:foregroundMark x1="48750" y1="74259" x2="52865" y2="61296"/>
                        <a14:foregroundMark x1="52865" y1="61296" x2="51354" y2="36759"/>
                        <a14:foregroundMark x1="51354" y1="36759" x2="45365" y2="27130"/>
                        <a14:foregroundMark x1="45365" y1="27130" x2="40781" y2="26852"/>
                        <a14:foregroundMark x1="40781" y1="26852" x2="39531" y2="25833"/>
                        <a14:foregroundMark x1="40729" y1="60185" x2="41094" y2="62315"/>
                        <a14:foregroundMark x1="44844" y1="59352" x2="44948" y2="59722"/>
                        <a14:foregroundMark x1="44167" y1="59444" x2="44375" y2="60185"/>
                        <a14:foregroundMark x1="31667" y1="49815" x2="30521" y2="63796"/>
                        <a14:foregroundMark x1="30521" y1="63796" x2="32396" y2="70278"/>
                        <a14:foregroundMark x1="32396" y1="70278" x2="35260" y2="75093"/>
                        <a14:foregroundMark x1="35260" y1="75093" x2="43490" y2="71667"/>
                        <a14:foregroundMark x1="43490" y1="71667" x2="47656" y2="72500"/>
                        <a14:foregroundMark x1="47656" y1="72500" x2="50052" y2="66019"/>
                        <a14:foregroundMark x1="50052" y1="66019" x2="37188" y2="66759"/>
                        <a14:foregroundMark x1="37188" y1="66759" x2="33125" y2="61667"/>
                        <a14:foregroundMark x1="33125" y1="61667" x2="33750" y2="54352"/>
                        <a14:foregroundMark x1="33750" y1="54352" x2="33021" y2="52130"/>
                        <a14:foregroundMark x1="48698" y1="48519" x2="52031" y2="52222"/>
                        <a14:foregroundMark x1="52031" y1="52222" x2="50990" y2="66574"/>
                        <a14:foregroundMark x1="50990" y1="66574" x2="50833" y2="66667"/>
                        <a14:foregroundMark x1="51094" y1="37870" x2="52344" y2="44907"/>
                        <a14:foregroundMark x1="52344" y1="44907" x2="51510" y2="51759"/>
                        <a14:foregroundMark x1="51510" y1="51759" x2="52240" y2="63889"/>
                        <a14:foregroundMark x1="30885" y1="63056" x2="30781" y2="56111"/>
                        <a14:foregroundMark x1="30781" y1="56111" x2="30625" y2="55741"/>
                        <a14:foregroundMark x1="43385" y1="61944" x2="44323" y2="60278"/>
                        <a14:foregroundMark x1="47708" y1="68796" x2="47396" y2="68889"/>
                        <a14:foregroundMark x1="34896" y1="74352" x2="36719" y2="74259"/>
                        <a14:foregroundMark x1="47865" y1="70370" x2="47865" y2="71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79" t="25048" r="47430" b="23986"/>
          <a:stretch/>
        </p:blipFill>
        <p:spPr>
          <a:xfrm>
            <a:off x="7355001" y="1736416"/>
            <a:ext cx="3686910" cy="459735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1BC16A2-6EE5-C99A-4120-F02B95DC9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-1456267"/>
            <a:ext cx="10131425" cy="14562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Animal hut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12274EC-FA66-F0CD-8CB0-6C0DFEE5F7C7}"/>
              </a:ext>
            </a:extLst>
          </p:cNvPr>
          <p:cNvSpPr/>
          <p:nvPr/>
        </p:nvSpPr>
        <p:spPr>
          <a:xfrm>
            <a:off x="4439771" y="1481418"/>
            <a:ext cx="918882" cy="918882"/>
          </a:xfrm>
          <a:prstGeom prst="ellipse">
            <a:avLst/>
          </a:prstGeom>
          <a:solidFill>
            <a:srgbClr val="8C7357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5" descr="Clock outline">
            <a:extLst>
              <a:ext uri="{FF2B5EF4-FFF2-40B4-BE49-F238E27FC236}">
                <a16:creationId xmlns:a16="http://schemas.microsoft.com/office/drawing/2014/main" id="{952C95F1-9D0C-63CF-267B-28955BDF4B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39771" y="1481418"/>
            <a:ext cx="914400" cy="914400"/>
          </a:xfrm>
          <a:prstGeom prst="rect">
            <a:avLst/>
          </a:prstGeom>
        </p:spPr>
      </p:pic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0EF1837-CCCD-EF96-F419-8680D6BE263E}"/>
              </a:ext>
            </a:extLst>
          </p:cNvPr>
          <p:cNvGrpSpPr/>
          <p:nvPr/>
        </p:nvGrpSpPr>
        <p:grpSpPr>
          <a:xfrm>
            <a:off x="379251" y="4577042"/>
            <a:ext cx="5717801" cy="2106706"/>
            <a:chOff x="379251" y="4577042"/>
            <a:chExt cx="5717801" cy="2106706"/>
          </a:xfrm>
          <a:solidFill>
            <a:srgbClr val="8C7357"/>
          </a:solidFill>
        </p:grpSpPr>
        <p:sp>
          <p:nvSpPr>
            <p:cNvPr id="22" name="Arrow: Left 21">
              <a:extLst>
                <a:ext uri="{FF2B5EF4-FFF2-40B4-BE49-F238E27FC236}">
                  <a16:creationId xmlns:a16="http://schemas.microsoft.com/office/drawing/2014/main" id="{D4960658-1BC6-7422-ED17-52D6DC6EF819}"/>
                </a:ext>
              </a:extLst>
            </p:cNvPr>
            <p:cNvSpPr/>
            <p:nvPr/>
          </p:nvSpPr>
          <p:spPr>
            <a:xfrm>
              <a:off x="379251" y="5870493"/>
              <a:ext cx="974911" cy="481852"/>
            </a:xfrm>
            <a:prstGeom prst="leftArrow">
              <a:avLst/>
            </a:prstGeom>
            <a:grpFill/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308F5962-9FD5-60EB-7E59-01FBB8AC76A6}"/>
                </a:ext>
              </a:extLst>
            </p:cNvPr>
            <p:cNvGrpSpPr/>
            <p:nvPr/>
          </p:nvGrpSpPr>
          <p:grpSpPr>
            <a:xfrm>
              <a:off x="1450601" y="4577042"/>
              <a:ext cx="4646451" cy="2106706"/>
              <a:chOff x="1450601" y="4577042"/>
              <a:chExt cx="4646451" cy="2106706"/>
            </a:xfrm>
            <a:grpFill/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ED492400-A279-5937-0169-00C75C666765}"/>
                  </a:ext>
                </a:extLst>
              </p:cNvPr>
              <p:cNvSpPr/>
              <p:nvPr/>
            </p:nvSpPr>
            <p:spPr>
              <a:xfrm>
                <a:off x="1450601" y="5350249"/>
                <a:ext cx="3563469" cy="1333499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27BE9A0-7EE3-67CB-BAC7-62774026CB42}"/>
                  </a:ext>
                </a:extLst>
              </p:cNvPr>
              <p:cNvSpPr/>
              <p:nvPr/>
            </p:nvSpPr>
            <p:spPr>
              <a:xfrm>
                <a:off x="1761565" y="5650006"/>
                <a:ext cx="918882" cy="918882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9E1CA9E5-CB95-0306-C8B6-F1592C971518}"/>
                  </a:ext>
                </a:extLst>
              </p:cNvPr>
              <p:cNvSpPr/>
              <p:nvPr/>
            </p:nvSpPr>
            <p:spPr>
              <a:xfrm>
                <a:off x="2814917" y="5650006"/>
                <a:ext cx="918882" cy="918882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2DA97C26-3D18-329B-1CFE-6048A8163171}"/>
                  </a:ext>
                </a:extLst>
              </p:cNvPr>
              <p:cNvSpPr/>
              <p:nvPr/>
            </p:nvSpPr>
            <p:spPr>
              <a:xfrm>
                <a:off x="3857064" y="5650005"/>
                <a:ext cx="918882" cy="918882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Arrow: Right 19">
                <a:extLst>
                  <a:ext uri="{FF2B5EF4-FFF2-40B4-BE49-F238E27FC236}">
                    <a16:creationId xmlns:a16="http://schemas.microsoft.com/office/drawing/2014/main" id="{D5EF0094-5833-A3E0-3288-E41BDCCB23F2}"/>
                  </a:ext>
                </a:extLst>
              </p:cNvPr>
              <p:cNvSpPr/>
              <p:nvPr/>
            </p:nvSpPr>
            <p:spPr>
              <a:xfrm>
                <a:off x="5122141" y="5873294"/>
                <a:ext cx="974911" cy="481852"/>
              </a:xfrm>
              <a:prstGeom prst="rightArrow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: Top Corners Snipped 104">
                <a:extLst>
                  <a:ext uri="{FF2B5EF4-FFF2-40B4-BE49-F238E27FC236}">
                    <a16:creationId xmlns:a16="http://schemas.microsoft.com/office/drawing/2014/main" id="{0E63ABAD-DC58-A8EA-3E89-B440E50C3799}"/>
                  </a:ext>
                </a:extLst>
              </p:cNvPr>
              <p:cNvSpPr/>
              <p:nvPr/>
            </p:nvSpPr>
            <p:spPr>
              <a:xfrm>
                <a:off x="1573867" y="4577042"/>
                <a:ext cx="3316940" cy="773206"/>
              </a:xfrm>
              <a:prstGeom prst="snip2Same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/>
                  <a:t>Tools</a:t>
                </a:r>
              </a:p>
            </p:txBody>
          </p:sp>
        </p:grpSp>
      </p:grpSp>
      <p:sp>
        <p:nvSpPr>
          <p:cNvPr id="106" name="Arrow: Left 105">
            <a:hlinkClick r:id="rId7" action="ppaction://hlinksldjump"/>
            <a:extLst>
              <a:ext uri="{FF2B5EF4-FFF2-40B4-BE49-F238E27FC236}">
                <a16:creationId xmlns:a16="http://schemas.microsoft.com/office/drawing/2014/main" id="{23629661-07EB-6E4F-39E8-4A110304C297}"/>
              </a:ext>
            </a:extLst>
          </p:cNvPr>
          <p:cNvSpPr/>
          <p:nvPr/>
        </p:nvSpPr>
        <p:spPr>
          <a:xfrm>
            <a:off x="384854" y="183508"/>
            <a:ext cx="1467969" cy="739587"/>
          </a:xfrm>
          <a:prstGeom prst="leftArrow">
            <a:avLst/>
          </a:prstGeom>
          <a:solidFill>
            <a:srgbClr val="8C7357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721965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AF6706C-CF07-43A1-BCC4-CBA5D3382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F94DC1C-47D1-41D7-8B1B-9A036D6140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11383CE-CE86-4E1C-B289-798EB9E6E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22"/>
          <a:stretch/>
        </p:blipFill>
        <p:spPr>
          <a:xfrm>
            <a:off x="1" y="0"/>
            <a:ext cx="5896768" cy="6856214"/>
          </a:xfrm>
          <a:prstGeom prst="rect">
            <a:avLst/>
          </a:prstGeom>
        </p:spPr>
      </p:pic>
      <p:sp useBgFill="1">
        <p:nvSpPr>
          <p:cNvPr id="21" name="Freeform 5">
            <a:extLst>
              <a:ext uri="{FF2B5EF4-FFF2-40B4-BE49-F238E27FC236}">
                <a16:creationId xmlns:a16="http://schemas.microsoft.com/office/drawing/2014/main" id="{AC12A592-C02D-46EF-8E1F-9335DB8D7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3" name="Freeform 14">
            <a:extLst>
              <a:ext uri="{FF2B5EF4-FFF2-40B4-BE49-F238E27FC236}">
                <a16:creationId xmlns:a16="http://schemas.microsoft.com/office/drawing/2014/main" id="{24005816-5BCA-4665-8A58-5580F8E9C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F07F359-8CA3-4854-91E7-EE6004020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A7FCE86-4904-4337-8D0A-3ABA73F60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A32C234-504D-411A-A62B-C1CFD8CE7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81593A9-FD94-454C-9225-478E90706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A3524A1-6DED-4D15-ADE5-F797DBCEC7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A8491CF-856E-4A54-84A5-45C558D41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D63A388-BF18-4ABD-96E0-5946B1ABB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CF6D779-BD20-4058-AC29-AF4E2510C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189C0F2-FCB0-4636-9B05-F9FCBB202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74CB59A-0AC3-4235-A93D-73EE12466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B6E97A3-E95A-4D79-A8F8-1945EA263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F4ABF86-0905-4DE8-8F0B-D10D3D6F9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FAAFEF7-DFA1-48C7-9E4E-FF7B1453C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D828735-DFD9-4894-8461-77A2FB0C92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A6C2585-E93E-489D-8819-FCEE3CFF1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57C1F25-FC5C-4082-B4F6-888F8E467E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5DF4BDB-CA1D-4DA1-8D26-6BAEE0A21A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315D2A0-DDA4-4A25-9CC7-7F90CCF0C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5312B72-7E7D-4B0B-960E-7D7C9540EB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48B42BB-3C0E-4546-957B-AB593E308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37809D5-5F69-4BC6-A661-44B2A8A682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269CB4C-8BB5-4F63-8961-7EB8FE56D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5E7B60C-3F52-49EA-99F5-BE42AF88D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C5E885C-0F0D-4E11-8B78-4CE951E26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BFA6E20-F564-4CA4-9150-FDD50B02CD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3C02C6B-B913-486F-ACAE-432DE1F770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6B5EE64-D401-45A4-82D4-85D4BF5C8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F622D05-678C-405E-A74F-8D92A9C64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8E01EF1-6517-49CC-9891-1BD6D0F49D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C93E79A-63A6-4782-9D2C-BC50CD3B9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6C4B4DB-9B57-4C69-96EB-3E1910CEF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BBDCDA7-4ECB-42B1-8524-3D30023D6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7483057-DCDA-4BC6-8E99-7EAD94E87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5C35A56-0BFD-443F-8C2B-CA73A3BFE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14A0AE5-3A88-4D5D-845C-5E906888C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4D7BF13-EDB8-4740-A3C5-87E2E7C676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6DAB64F-4B49-434F-BFB6-0BEB41AFB6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3B5AD9A-BDA6-42CE-A1C0-C07210307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5FD67DCC-475F-4BED-A634-FCDD63176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D276E23-C86D-408D-821A-1E9A44CAE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879A029-D911-41C4-B218-E41871762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9C7C9F5-65FB-4EF9-9AAD-F7E1FC14B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115B885-5742-431C-BA48-96FC1F6D2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ACE37A6-0062-4B86-B4E6-18088040C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A8679B4-56BA-43AB-A0A2-E2DA3E205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80DE24D2-627B-4C47-A858-A572BCDBA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612A33E-5DE0-4E4D-9469-0BD0B3E0E7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91673515-5E42-490F-85A0-45658D81C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B048C17-3768-4DAF-A7AE-B2E717497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AA4E6AA-9D65-4EED-91CB-87A5762ED0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DB48B9EB-BBF2-48D7-A1D7-720D94506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21492B79-7338-4309-8667-BB29A7BC7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352FD87-EC9C-4EB5-9ACC-A152F78FC8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FF2CEA1F-EFA8-4353-B5F8-CCE27955A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63E2723F-2530-4636-9A19-8F11B156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A9EE901-51C9-4292-BB45-5EDB8568A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555407C2-7321-48CD-811F-92C71F701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5298A8A-2787-4153-BDA2-E939BFD514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C45057B3-3FAB-42ED-AF52-F00BB07FA5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DA3F09E9-F476-4352-90E3-6A15C74268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28F7C5C-CECC-45A8-8A1F-D679534D4C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FFFDFE9C-2017-4831-9F1B-6A03B58B10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BC942F-09CF-4A51-85A5-E23E2D71C8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1456B520-137F-484D-A1B1-7DA5C3F82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9ECA29F0-381E-4770-97BF-54C4E5220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43CCF9F-8F11-4676-82F3-DEE8A48C8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FA620FD-6A45-4754-BF42-A9FA44966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DC4D38F3-F3A2-42F4-8B57-DE978EC4A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3C26D30E-A91E-4A5B-A419-0B9D79D57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DAB3EBC-722A-462E-AAAE-506E50038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BAABC17-832F-48CF-B0D7-0F7DE5460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E1FCA513-75D7-414B-BE8F-D780746A1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F2EDEC73-B6F5-473F-934A-CEF57604A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5B987884-C452-4492-A9F8-2770D3373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D978AF2-B7BB-4E05-81F1-1A5DBD1CB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7AD4D45-C3AB-458E-B826-0FACBD0DF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6E15555-6738-463C-B7DF-86429F2F9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E487172-B4C3-4D13-A562-EF0BA3DD9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8E66297-1295-432A-AA84-7BB2341C1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95FAC1F4-AE50-70A5-82B4-6A0E9FC2D7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704" b="97593" l="10938" r="73385">
                        <a14:foregroundMark x1="18073" y1="29815" x2="19792" y2="23241"/>
                        <a14:foregroundMark x1="19792" y1="23241" x2="23594" y2="25278"/>
                        <a14:foregroundMark x1="23594" y1="25278" x2="27187" y2="22315"/>
                        <a14:foregroundMark x1="27187" y1="22315" x2="29010" y2="26574"/>
                        <a14:foregroundMark x1="19531" y1="23426" x2="23125" y2="24630"/>
                        <a14:foregroundMark x1="19323" y1="22407" x2="19271" y2="22037"/>
                        <a14:foregroundMark x1="19792" y1="18704" x2="21094" y2="18704"/>
                        <a14:foregroundMark x1="18021" y1="30000" x2="16458" y2="23333"/>
                        <a14:foregroundMark x1="16458" y1="23333" x2="14948" y2="30185"/>
                        <a14:foregroundMark x1="14948" y1="30185" x2="16198" y2="37407"/>
                        <a14:foregroundMark x1="16198" y1="37407" x2="18385" y2="43241"/>
                        <a14:foregroundMark x1="18385" y1="43241" x2="19115" y2="43148"/>
                        <a14:foregroundMark x1="15417" y1="23796" x2="12708" y2="29352"/>
                        <a14:foregroundMark x1="12708" y1="29352" x2="14531" y2="35741"/>
                        <a14:foregroundMark x1="14531" y1="35741" x2="14740" y2="36019"/>
                        <a14:foregroundMark x1="13125" y1="29630" x2="10938" y2="35926"/>
                        <a14:foregroundMark x1="10938" y1="35926" x2="12969" y2="38981"/>
                        <a14:foregroundMark x1="20729" y1="53981" x2="22917" y2="60000"/>
                        <a14:foregroundMark x1="22917" y1="60000" x2="26719" y2="61759"/>
                        <a14:foregroundMark x1="26719" y1="61759" x2="23229" y2="56111"/>
                        <a14:foregroundMark x1="23229" y1="56111" x2="21823" y2="55093"/>
                        <a14:foregroundMark x1="24948" y1="62778" x2="24167" y2="70000"/>
                        <a14:foregroundMark x1="24167" y1="70000" x2="28073" y2="69630"/>
                        <a14:foregroundMark x1="28073" y1="69630" x2="29583" y2="68241"/>
                        <a14:foregroundMark x1="27135" y1="69537" x2="26563" y2="76667"/>
                        <a14:foregroundMark x1="26563" y1="76667" x2="22969" y2="80370"/>
                        <a14:foregroundMark x1="22969" y1="80370" x2="21979" y2="87593"/>
                        <a14:foregroundMark x1="21979" y1="87593" x2="26042" y2="89444"/>
                        <a14:foregroundMark x1="26042" y1="89444" x2="34531" y2="88056"/>
                        <a14:foregroundMark x1="34531" y1="88056" x2="38281" y2="90926"/>
                        <a14:foregroundMark x1="38281" y1="90926" x2="45000" y2="83704"/>
                        <a14:foregroundMark x1="45000" y1="83704" x2="45885" y2="83611"/>
                        <a14:foregroundMark x1="45781" y1="82037" x2="48958" y2="86019"/>
                        <a14:foregroundMark x1="48958" y1="86019" x2="55000" y2="83519"/>
                        <a14:foregroundMark x1="54583" y1="83519" x2="55729" y2="90185"/>
                        <a14:foregroundMark x1="55729" y1="90185" x2="59844" y2="90278"/>
                        <a14:foregroundMark x1="59844" y1="90278" x2="60469" y2="89259"/>
                        <a14:foregroundMark x1="60573" y1="89444" x2="66354" y2="97593"/>
                        <a14:foregroundMark x1="63073" y1="86019" x2="66927" y2="83796"/>
                        <a14:foregroundMark x1="66927" y1="83796" x2="73385" y2="92222"/>
                        <a14:foregroundMark x1="73385" y1="92222" x2="71719" y2="94074"/>
                        <a14:foregroundMark x1="70156" y1="90093" x2="70156" y2="90093"/>
                        <a14:foregroundMark x1="52656" y1="33981" x2="52865" y2="33796"/>
                        <a14:foregroundMark x1="53542" y1="32500" x2="54167" y2="35185"/>
                        <a14:foregroundMark x1="59792" y1="36296" x2="59531" y2="34630"/>
                        <a14:foregroundMark x1="59635" y1="35278" x2="60781" y2="35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53" t="16996" r="26402" b="4673"/>
          <a:stretch/>
        </p:blipFill>
        <p:spPr>
          <a:xfrm>
            <a:off x="6907632" y="2433919"/>
            <a:ext cx="4638421" cy="321116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B8B0332-96D0-D06B-50A6-CC2512BD3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-1456267"/>
            <a:ext cx="10131425" cy="14562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Garden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E2481D1-B633-E4B5-A43E-8B4FBDFAC410}"/>
              </a:ext>
            </a:extLst>
          </p:cNvPr>
          <p:cNvGrpSpPr/>
          <p:nvPr/>
        </p:nvGrpSpPr>
        <p:grpSpPr>
          <a:xfrm>
            <a:off x="379251" y="4577042"/>
            <a:ext cx="5717801" cy="2106706"/>
            <a:chOff x="379251" y="4577042"/>
            <a:chExt cx="5717801" cy="2106706"/>
          </a:xfrm>
          <a:solidFill>
            <a:srgbClr val="8C7357"/>
          </a:solidFill>
        </p:grpSpPr>
        <p:sp>
          <p:nvSpPr>
            <p:cNvPr id="106" name="Arrow: Left 105">
              <a:extLst>
                <a:ext uri="{FF2B5EF4-FFF2-40B4-BE49-F238E27FC236}">
                  <a16:creationId xmlns:a16="http://schemas.microsoft.com/office/drawing/2014/main" id="{BC8F6307-4D42-4CC7-B307-4FF1C0902D0A}"/>
                </a:ext>
              </a:extLst>
            </p:cNvPr>
            <p:cNvSpPr/>
            <p:nvPr/>
          </p:nvSpPr>
          <p:spPr>
            <a:xfrm>
              <a:off x="379251" y="5870493"/>
              <a:ext cx="974911" cy="481852"/>
            </a:xfrm>
            <a:prstGeom prst="leftArrow">
              <a:avLst/>
            </a:prstGeom>
            <a:grpFill/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DD41565B-8C3C-6D18-D655-A9245AFB423D}"/>
                </a:ext>
              </a:extLst>
            </p:cNvPr>
            <p:cNvGrpSpPr/>
            <p:nvPr/>
          </p:nvGrpSpPr>
          <p:grpSpPr>
            <a:xfrm>
              <a:off x="1450601" y="4577042"/>
              <a:ext cx="4646451" cy="2106706"/>
              <a:chOff x="1450601" y="4577042"/>
              <a:chExt cx="4646451" cy="2106706"/>
            </a:xfrm>
            <a:grpFill/>
          </p:grpSpPr>
          <p:sp>
            <p:nvSpPr>
              <p:cNvPr id="108" name="Rectangle: Rounded Corners 107">
                <a:extLst>
                  <a:ext uri="{FF2B5EF4-FFF2-40B4-BE49-F238E27FC236}">
                    <a16:creationId xmlns:a16="http://schemas.microsoft.com/office/drawing/2014/main" id="{4A70B0EF-A5D0-AD76-878A-7E524956C9DC}"/>
                  </a:ext>
                </a:extLst>
              </p:cNvPr>
              <p:cNvSpPr/>
              <p:nvPr/>
            </p:nvSpPr>
            <p:spPr>
              <a:xfrm>
                <a:off x="1450601" y="5350249"/>
                <a:ext cx="3563469" cy="1333499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958AE815-1440-7986-9C3E-5D90B9551605}"/>
                  </a:ext>
                </a:extLst>
              </p:cNvPr>
              <p:cNvSpPr/>
              <p:nvPr/>
            </p:nvSpPr>
            <p:spPr>
              <a:xfrm>
                <a:off x="1761565" y="5650006"/>
                <a:ext cx="918882" cy="918882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35046EEE-CCF8-F85F-63CE-1DD6E5651F65}"/>
                  </a:ext>
                </a:extLst>
              </p:cNvPr>
              <p:cNvSpPr/>
              <p:nvPr/>
            </p:nvSpPr>
            <p:spPr>
              <a:xfrm>
                <a:off x="2814917" y="5650006"/>
                <a:ext cx="918882" cy="918882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8C652585-2353-0E36-39BE-70C1C95F6F1D}"/>
                  </a:ext>
                </a:extLst>
              </p:cNvPr>
              <p:cNvSpPr/>
              <p:nvPr/>
            </p:nvSpPr>
            <p:spPr>
              <a:xfrm>
                <a:off x="3857064" y="5650005"/>
                <a:ext cx="918882" cy="918882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Arrow: Right 111">
                <a:extLst>
                  <a:ext uri="{FF2B5EF4-FFF2-40B4-BE49-F238E27FC236}">
                    <a16:creationId xmlns:a16="http://schemas.microsoft.com/office/drawing/2014/main" id="{CDF18E76-1569-FC85-781A-6D07026F34E3}"/>
                  </a:ext>
                </a:extLst>
              </p:cNvPr>
              <p:cNvSpPr/>
              <p:nvPr/>
            </p:nvSpPr>
            <p:spPr>
              <a:xfrm>
                <a:off x="5122141" y="5873294"/>
                <a:ext cx="974911" cy="481852"/>
              </a:xfrm>
              <a:prstGeom prst="rightArrow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Rectangle: Top Corners Snipped 112">
                <a:extLst>
                  <a:ext uri="{FF2B5EF4-FFF2-40B4-BE49-F238E27FC236}">
                    <a16:creationId xmlns:a16="http://schemas.microsoft.com/office/drawing/2014/main" id="{E9758870-9228-68B6-1881-89C6732AAEBF}"/>
                  </a:ext>
                </a:extLst>
              </p:cNvPr>
              <p:cNvSpPr/>
              <p:nvPr/>
            </p:nvSpPr>
            <p:spPr>
              <a:xfrm>
                <a:off x="1573867" y="4577042"/>
                <a:ext cx="3316940" cy="773206"/>
              </a:xfrm>
              <a:prstGeom prst="snip2Same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/>
                  <a:t>Tools</a:t>
                </a:r>
              </a:p>
            </p:txBody>
          </p:sp>
        </p:grp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683AADF6-F4E1-3F58-4837-0E667A049231}"/>
              </a:ext>
            </a:extLst>
          </p:cNvPr>
          <p:cNvSpPr/>
          <p:nvPr/>
        </p:nvSpPr>
        <p:spPr>
          <a:xfrm>
            <a:off x="4439771" y="1481418"/>
            <a:ext cx="918882" cy="918882"/>
          </a:xfrm>
          <a:prstGeom prst="ellipse">
            <a:avLst/>
          </a:prstGeom>
          <a:solidFill>
            <a:srgbClr val="8C7357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5" descr="Clock outline">
            <a:extLst>
              <a:ext uri="{FF2B5EF4-FFF2-40B4-BE49-F238E27FC236}">
                <a16:creationId xmlns:a16="http://schemas.microsoft.com/office/drawing/2014/main" id="{03B33BF3-636F-167E-3673-3367BC28D0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29262" y="1486291"/>
            <a:ext cx="914400" cy="914400"/>
          </a:xfrm>
          <a:prstGeom prst="rect">
            <a:avLst/>
          </a:prstGeom>
        </p:spPr>
      </p:pic>
      <p:sp>
        <p:nvSpPr>
          <p:cNvPr id="16" name="Arrow: Left 15">
            <a:hlinkClick r:id="rId7" action="ppaction://hlinksldjump"/>
            <a:extLst>
              <a:ext uri="{FF2B5EF4-FFF2-40B4-BE49-F238E27FC236}">
                <a16:creationId xmlns:a16="http://schemas.microsoft.com/office/drawing/2014/main" id="{7E5A9810-CAA1-2B05-5831-F76A6D378F4E}"/>
              </a:ext>
            </a:extLst>
          </p:cNvPr>
          <p:cNvSpPr/>
          <p:nvPr/>
        </p:nvSpPr>
        <p:spPr>
          <a:xfrm>
            <a:off x="384854" y="183508"/>
            <a:ext cx="1467969" cy="739587"/>
          </a:xfrm>
          <a:prstGeom prst="leftArrow">
            <a:avLst/>
          </a:prstGeom>
          <a:solidFill>
            <a:srgbClr val="8C7357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1839197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AF6706C-CF07-43A1-BCC4-CBA5D3382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9C946AC-2072-4946-A2B8-39F09D094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748C8C8-F348-4D00-852A-26DD9EBCC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55"/>
          <a:stretch/>
        </p:blipFill>
        <p:spPr>
          <a:xfrm>
            <a:off x="0" y="0"/>
            <a:ext cx="6026763" cy="6856214"/>
          </a:xfrm>
          <a:prstGeom prst="rect">
            <a:avLst/>
          </a:prstGeom>
        </p:spPr>
      </p:pic>
      <p:sp useBgFill="1">
        <p:nvSpPr>
          <p:cNvPr id="21" name="Freeform 5">
            <a:extLst>
              <a:ext uri="{FF2B5EF4-FFF2-40B4-BE49-F238E27FC236}">
                <a16:creationId xmlns:a16="http://schemas.microsoft.com/office/drawing/2014/main" id="{559FD8B5-8CC4-4CFE-BD2A-1216B1F2C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3" name="Freeform 14">
            <a:extLst>
              <a:ext uri="{FF2B5EF4-FFF2-40B4-BE49-F238E27FC236}">
                <a16:creationId xmlns:a16="http://schemas.microsoft.com/office/drawing/2014/main" id="{9ECF13F4-3D2A-4F2E-9BBD-3038670D2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9660E16-DCC0-4B6C-8E84-4C2925800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9130F79-611E-4458-B53E-36A257217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EA78691-46E9-469A-921B-9D16933E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A4AA196-3090-4283-ADF0-893F810858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FD33794-9D71-4B08-AE11-8B589EFBA2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8AFBF0E-867E-4181-93DF-9A13F334B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7EA8258-0459-4037-BABC-B1A0A5D705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8BB355F-363A-4046-90AF-3DDB7AA184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9334308-B9EC-41CF-8B6C-23FB134BA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0781133-0656-4918-BE6A-703C148ED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B4F93AD-8044-447B-8CAC-8A06971603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AA78689-5B7A-4420-A3DC-0EA081583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09CC934-4D78-4334-8B7F-4D0C13D6C9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68DA411-6F43-42CF-8A08-B2871E3822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417563A-04A5-4952-AA6D-E503558C5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A41B232-E630-4AC7-9A97-763529D705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EABA1A2-F7BA-4FB5-AD0A-A4DBBCF6F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EA99E51-908F-4D65-AC2B-A8E75A1FE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F2D126B-7D1C-4D2C-97D5-2D8C686B78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4B20164-1C4E-4FA3-A2E5-389E74077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54E7AD9-228F-47CD-A598-CB579B489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7D2B81A-6082-4668-8AA7-F2757C8EC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469BD5F-3BFE-4BA0-A24F-7F80A73B8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24D532A-F49F-4BB9-AAA6-8B2B89CB6F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B2224AE-40A4-483D-991E-9490A01B7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D3DE117-F3FA-4657-B4A7-40DE41238F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85EA1EB-1126-463C-AD87-4FB126C6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0336723-7646-4B25-9EE9-519CC8334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52B6D8B-5579-4262-9376-B702382B0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07893BD-D1AE-48C1-91A9-D478793762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C6FEEA5-8E66-4C31-92AD-01305FF48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3E18335-591C-4354-9390-DD371BB3F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51098D0-C2B4-4D61-92D5-C81DDBDA22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EACD9C3-3E01-47CF-BC68-BDAE22E30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0A5C950-6480-44E0-9D50-F193147D5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68F1BDE-24EB-4308-AB69-F353C8598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83E12EF-845B-41E6-BA82-F6CD46C0FE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646EE72-4D70-46B4-B655-74722AAC2A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2BB073B-89FD-4B47-814B-A8EE7A1EE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EE25488-63A9-43E5-A03F-2E628C3B2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2BE7FDEE-BD70-4D8F-B5CE-4D03F1D00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039673A-8522-4BFC-B8B2-7F2FEAED4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7AB08C4-AF01-4D1D-90EA-A4113CFF99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C8E7B06-FF45-4365-9DF4-E8E315A5B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8F00765-F5EC-427C-A7A1-CDFA0406F2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FE1EF8A-C81D-4879-9142-3697CA0BC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80C0B62-6F07-4DD2-B308-F3C29F294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9C7C8CB-2D13-4138-B3C1-B78EC19B5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EB1BC7E-04BC-423C-843D-7C149C25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8BA62C3-B17C-4AD0-B585-1C42ED7456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1B6F8BD1-22F9-4EE2-93C7-F859F3B990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B173F2AA-33AE-4A43-AFA9-50C60D6F6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16339DB1-5BB0-42C5-B12D-7555AD403D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1413BF1A-CE02-41EB-8977-EBE39AE0DA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899680C-3DC7-4B71-8D34-7EE8306FE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3B57EA5-419A-4EE0-BB93-356B12F6D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7A79B15-73B1-417F-A985-25FBC893F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566DE9DC-92E2-44D8-B7D0-D1295DD8F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9A1F3CD-685D-4541-8715-91E39B1E23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63E90F9-BD80-4805-A68E-CA56D52496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014402D-979B-4D18-9E85-4D8F6C986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A04AE49-4B0B-4908-B1DB-480F568D28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293E6AC-4EF0-4B88-AC7E-BCB112010B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344B49D-AFCD-4426-AC08-F3128282C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3B776AB-0884-47E4-AC8D-69A19A6103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01EC5397-87DB-4803-855B-44DFE9BBB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8EF0075-59DA-4C16-BF01-C65EE2DDD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ABF3642-CC62-4EA5-8A59-1AFF97A56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F7715913-AE6D-4FFC-A6EC-E7EE027D2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46B78CB6-17D0-445E-A523-FD18D3BE29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783E7655-41DA-4DFA-9DEC-FD37064F0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5E953697-F897-4DE0-B735-80C721129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C7CED19-0566-4D81-A59A-5A3561F1B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E247A59-B18F-4331-BC8D-07C3DA5E8E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21C3132-6A07-4EB5-A00C-2176067CB1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067D677-3FA9-4187-B1CA-F6298A917C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2E9FC80-B3E8-47CE-862C-9F6E9E598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D383F3C-A57C-472A-9E05-CCD8A4F8E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534D376-6ABA-4DF9-BBEA-EB5A88180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1B122D0-610B-7D96-72F4-A87B73A3D4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167" b="80278" l="26146" r="56563">
                        <a14:foregroundMark x1="30833" y1="50370" x2="27552" y2="46111"/>
                        <a14:foregroundMark x1="27552" y1="46111" x2="25833" y2="38796"/>
                        <a14:foregroundMark x1="25833" y1="38796" x2="28594" y2="25093"/>
                        <a14:foregroundMark x1="28594" y1="25093" x2="32813" y2="20648"/>
                        <a14:foregroundMark x1="32813" y1="20648" x2="41146" y2="18426"/>
                        <a14:foregroundMark x1="41146" y1="18426" x2="44479" y2="23981"/>
                        <a14:foregroundMark x1="44479" y1="23981" x2="31406" y2="28056"/>
                        <a14:foregroundMark x1="31406" y1="28056" x2="27604" y2="34444"/>
                        <a14:foregroundMark x1="27604" y1="34444" x2="27344" y2="41944"/>
                        <a14:foregroundMark x1="27344" y1="41944" x2="31458" y2="39630"/>
                        <a14:foregroundMark x1="31458" y1="39630" x2="32708" y2="33056"/>
                        <a14:foregroundMark x1="32708" y1="33056" x2="30417" y2="38889"/>
                        <a14:foregroundMark x1="30417" y1="38889" x2="31406" y2="45741"/>
                        <a14:foregroundMark x1="31406" y1="45741" x2="30990" y2="50833"/>
                        <a14:foregroundMark x1="29792" y1="49259" x2="27552" y2="43056"/>
                        <a14:foregroundMark x1="27552" y1="43056" x2="26458" y2="35833"/>
                        <a14:foregroundMark x1="26458" y1="35833" x2="27448" y2="28796"/>
                        <a14:foregroundMark x1="27448" y1="28796" x2="30885" y2="24537"/>
                        <a14:foregroundMark x1="30885" y1="24537" x2="40833" y2="20463"/>
                        <a14:foregroundMark x1="40833" y1="20463" x2="43802" y2="20833"/>
                        <a14:foregroundMark x1="36823" y1="20185" x2="37552" y2="19167"/>
                        <a14:foregroundMark x1="53073" y1="53333" x2="56458" y2="56944"/>
                        <a14:foregroundMark x1="56458" y1="56944" x2="55573" y2="71019"/>
                        <a14:foregroundMark x1="55573" y1="71019" x2="44740" y2="81852"/>
                        <a14:foregroundMark x1="44740" y1="81852" x2="41458" y2="77500"/>
                        <a14:foregroundMark x1="41458" y1="77500" x2="37292" y2="78241"/>
                        <a14:foregroundMark x1="37292" y1="78241" x2="36510" y2="74815"/>
                        <a14:foregroundMark x1="42708" y1="78796" x2="44948" y2="80278"/>
                        <a14:foregroundMark x1="55937" y1="51852" x2="56563" y2="58704"/>
                        <a14:foregroundMark x1="56563" y1="58704" x2="55313" y2="62963"/>
                        <a14:foregroundMark x1="56563" y1="56574" x2="56510" y2="51759"/>
                        <a14:foregroundMark x1="26198" y1="36481" x2="26146" y2="317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94" t="16661" r="41988" b="18249"/>
          <a:stretch/>
        </p:blipFill>
        <p:spPr>
          <a:xfrm>
            <a:off x="7355001" y="1984707"/>
            <a:ext cx="3686910" cy="410077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3436E98-EEAF-FA71-599E-6DA572819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-1456267"/>
            <a:ext cx="10131425" cy="14562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Pound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2B6BBC4-B320-3045-ADC4-746CD8E1B0C1}"/>
              </a:ext>
            </a:extLst>
          </p:cNvPr>
          <p:cNvGrpSpPr/>
          <p:nvPr/>
        </p:nvGrpSpPr>
        <p:grpSpPr>
          <a:xfrm>
            <a:off x="379251" y="4577042"/>
            <a:ext cx="5717801" cy="2106706"/>
            <a:chOff x="379251" y="4577042"/>
            <a:chExt cx="5717801" cy="2106706"/>
          </a:xfrm>
          <a:solidFill>
            <a:srgbClr val="8C7357"/>
          </a:solidFill>
        </p:grpSpPr>
        <p:sp>
          <p:nvSpPr>
            <p:cNvPr id="105" name="Arrow: Left 104">
              <a:extLst>
                <a:ext uri="{FF2B5EF4-FFF2-40B4-BE49-F238E27FC236}">
                  <a16:creationId xmlns:a16="http://schemas.microsoft.com/office/drawing/2014/main" id="{E855ABB5-D6C9-D74D-BC08-011315455FD5}"/>
                </a:ext>
              </a:extLst>
            </p:cNvPr>
            <p:cNvSpPr/>
            <p:nvPr/>
          </p:nvSpPr>
          <p:spPr>
            <a:xfrm>
              <a:off x="379251" y="5870493"/>
              <a:ext cx="974911" cy="481852"/>
            </a:xfrm>
            <a:prstGeom prst="leftArrow">
              <a:avLst/>
            </a:prstGeom>
            <a:grpFill/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E2DDE933-E4AD-F9CF-4B33-7BD56637256C}"/>
                </a:ext>
              </a:extLst>
            </p:cNvPr>
            <p:cNvGrpSpPr/>
            <p:nvPr/>
          </p:nvGrpSpPr>
          <p:grpSpPr>
            <a:xfrm>
              <a:off x="1450601" y="4577042"/>
              <a:ext cx="4646451" cy="2106706"/>
              <a:chOff x="1450601" y="4577042"/>
              <a:chExt cx="4646451" cy="2106706"/>
            </a:xfrm>
            <a:grpFill/>
          </p:grpSpPr>
          <p:sp>
            <p:nvSpPr>
              <p:cNvPr id="107" name="Rectangle: Rounded Corners 106">
                <a:extLst>
                  <a:ext uri="{FF2B5EF4-FFF2-40B4-BE49-F238E27FC236}">
                    <a16:creationId xmlns:a16="http://schemas.microsoft.com/office/drawing/2014/main" id="{CC159A57-9934-621D-9E9A-BAAAB5708742}"/>
                  </a:ext>
                </a:extLst>
              </p:cNvPr>
              <p:cNvSpPr/>
              <p:nvPr/>
            </p:nvSpPr>
            <p:spPr>
              <a:xfrm>
                <a:off x="1450601" y="5350249"/>
                <a:ext cx="3563469" cy="1333499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12117257-D378-CE05-0C94-10E95C004E2C}"/>
                  </a:ext>
                </a:extLst>
              </p:cNvPr>
              <p:cNvSpPr/>
              <p:nvPr/>
            </p:nvSpPr>
            <p:spPr>
              <a:xfrm>
                <a:off x="1761565" y="5650006"/>
                <a:ext cx="918882" cy="918882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32643BD8-DE3C-6FB0-B6C4-011F304F861C}"/>
                  </a:ext>
                </a:extLst>
              </p:cNvPr>
              <p:cNvSpPr/>
              <p:nvPr/>
            </p:nvSpPr>
            <p:spPr>
              <a:xfrm>
                <a:off x="2814917" y="5650006"/>
                <a:ext cx="918882" cy="918882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CC802B4E-6184-2950-A233-9BEF6949ED78}"/>
                  </a:ext>
                </a:extLst>
              </p:cNvPr>
              <p:cNvSpPr/>
              <p:nvPr/>
            </p:nvSpPr>
            <p:spPr>
              <a:xfrm>
                <a:off x="3857064" y="5650005"/>
                <a:ext cx="918882" cy="918882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Arrow: Right 110">
                <a:extLst>
                  <a:ext uri="{FF2B5EF4-FFF2-40B4-BE49-F238E27FC236}">
                    <a16:creationId xmlns:a16="http://schemas.microsoft.com/office/drawing/2014/main" id="{301D73CD-02F7-EC9B-7E18-B65D828BEC26}"/>
                  </a:ext>
                </a:extLst>
              </p:cNvPr>
              <p:cNvSpPr/>
              <p:nvPr/>
            </p:nvSpPr>
            <p:spPr>
              <a:xfrm>
                <a:off x="5122141" y="5873294"/>
                <a:ext cx="974911" cy="481852"/>
              </a:xfrm>
              <a:prstGeom prst="rightArrow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Rectangle: Top Corners Snipped 111">
                <a:extLst>
                  <a:ext uri="{FF2B5EF4-FFF2-40B4-BE49-F238E27FC236}">
                    <a16:creationId xmlns:a16="http://schemas.microsoft.com/office/drawing/2014/main" id="{990C6383-1061-8335-F871-8F6A30EF45ED}"/>
                  </a:ext>
                </a:extLst>
              </p:cNvPr>
              <p:cNvSpPr/>
              <p:nvPr/>
            </p:nvSpPr>
            <p:spPr>
              <a:xfrm>
                <a:off x="1573867" y="4577042"/>
                <a:ext cx="3316940" cy="773206"/>
              </a:xfrm>
              <a:prstGeom prst="snip2Same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/>
                  <a:t>Tools</a:t>
                </a:r>
              </a:p>
            </p:txBody>
          </p:sp>
        </p:grp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A385D8F8-7946-CD93-A2AF-2A2754D2D833}"/>
              </a:ext>
            </a:extLst>
          </p:cNvPr>
          <p:cNvSpPr/>
          <p:nvPr/>
        </p:nvSpPr>
        <p:spPr>
          <a:xfrm>
            <a:off x="4439771" y="1481418"/>
            <a:ext cx="918882" cy="918882"/>
          </a:xfrm>
          <a:prstGeom prst="ellipse">
            <a:avLst/>
          </a:prstGeom>
          <a:solidFill>
            <a:srgbClr val="8C7357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5" descr="Clock outline">
            <a:extLst>
              <a:ext uri="{FF2B5EF4-FFF2-40B4-BE49-F238E27FC236}">
                <a16:creationId xmlns:a16="http://schemas.microsoft.com/office/drawing/2014/main" id="{6CB3718E-2054-8C71-1F55-6A7FC93111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48911" y="1483659"/>
            <a:ext cx="914400" cy="914400"/>
          </a:xfrm>
          <a:prstGeom prst="rect">
            <a:avLst/>
          </a:prstGeom>
        </p:spPr>
      </p:pic>
      <p:sp>
        <p:nvSpPr>
          <p:cNvPr id="14" name="Arrow: Left 13">
            <a:hlinkClick r:id="rId7" action="ppaction://hlinksldjump"/>
            <a:extLst>
              <a:ext uri="{FF2B5EF4-FFF2-40B4-BE49-F238E27FC236}">
                <a16:creationId xmlns:a16="http://schemas.microsoft.com/office/drawing/2014/main" id="{5FFBA24B-65F8-6D3C-BDA1-3B39EBAE1984}"/>
              </a:ext>
            </a:extLst>
          </p:cNvPr>
          <p:cNvSpPr/>
          <p:nvPr/>
        </p:nvSpPr>
        <p:spPr>
          <a:xfrm>
            <a:off x="384854" y="183508"/>
            <a:ext cx="1467969" cy="739587"/>
          </a:xfrm>
          <a:prstGeom prst="leftArrow">
            <a:avLst/>
          </a:prstGeom>
          <a:solidFill>
            <a:srgbClr val="8C7357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31107854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AF6706C-CF07-43A1-BCC4-CBA5D3382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F94DC1C-47D1-41D7-8B1B-9A036D6140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11383CE-CE86-4E1C-B289-798EB9E6E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22"/>
          <a:stretch/>
        </p:blipFill>
        <p:spPr>
          <a:xfrm>
            <a:off x="1" y="0"/>
            <a:ext cx="5896768" cy="6856214"/>
          </a:xfrm>
          <a:prstGeom prst="rect">
            <a:avLst/>
          </a:prstGeom>
        </p:spPr>
      </p:pic>
      <p:sp useBgFill="1">
        <p:nvSpPr>
          <p:cNvPr id="20" name="Freeform 5">
            <a:extLst>
              <a:ext uri="{FF2B5EF4-FFF2-40B4-BE49-F238E27FC236}">
                <a16:creationId xmlns:a16="http://schemas.microsoft.com/office/drawing/2014/main" id="{AC12A592-C02D-46EF-8E1F-9335DB8D7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2" name="Freeform 14">
            <a:extLst>
              <a:ext uri="{FF2B5EF4-FFF2-40B4-BE49-F238E27FC236}">
                <a16:creationId xmlns:a16="http://schemas.microsoft.com/office/drawing/2014/main" id="{24005816-5BCA-4665-8A58-5580F8E9C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07F359-8CA3-4854-91E7-EE6004020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A7FCE86-4904-4337-8D0A-3ABA73F60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A32C234-504D-411A-A62B-C1CFD8CE7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81593A9-FD94-454C-9225-478E90706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A3524A1-6DED-4D15-ADE5-F797DBCEC7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A8491CF-856E-4A54-84A5-45C558D41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D63A388-BF18-4ABD-96E0-5946B1ABB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CF6D779-BD20-4058-AC29-AF4E2510C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189C0F2-FCB0-4636-9B05-F9FCBB202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74CB59A-0AC3-4235-A93D-73EE12466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B6E97A3-E95A-4D79-A8F8-1945EA263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F4ABF86-0905-4DE8-8F0B-D10D3D6F9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FAAFEF7-DFA1-48C7-9E4E-FF7B1453C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D828735-DFD9-4894-8461-77A2FB0C92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A6C2585-E93E-489D-8819-FCEE3CFF1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57C1F25-FC5C-4082-B4F6-888F8E467E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5DF4BDB-CA1D-4DA1-8D26-6BAEE0A21A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315D2A0-DDA4-4A25-9CC7-7F90CCF0C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5312B72-7E7D-4B0B-960E-7D7C9540EB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48B42BB-3C0E-4546-957B-AB593E308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37809D5-5F69-4BC6-A661-44B2A8A682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269CB4C-8BB5-4F63-8961-7EB8FE56D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5E7B60C-3F52-49EA-99F5-BE42AF88D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C5E885C-0F0D-4E11-8B78-4CE951E26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BFA6E20-F564-4CA4-9150-FDD50B02CD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3C02C6B-B913-486F-ACAE-432DE1F770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6B5EE64-D401-45A4-82D4-85D4BF5C8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F622D05-678C-405E-A74F-8D92A9C64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8E01EF1-6517-49CC-9891-1BD6D0F49D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C93E79A-63A6-4782-9D2C-BC50CD3B9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6C4B4DB-9B57-4C69-96EB-3E1910CEF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BBDCDA7-4ECB-42B1-8524-3D30023D6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7483057-DCDA-4BC6-8E99-7EAD94E87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5C35A56-0BFD-443F-8C2B-CA73A3BFE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14A0AE5-3A88-4D5D-845C-5E906888C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4D7BF13-EDB8-4740-A3C5-87E2E7C676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6DAB64F-4B49-434F-BFB6-0BEB41AFB6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3B5AD9A-BDA6-42CE-A1C0-C07210307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FD67DCC-475F-4BED-A634-FCDD63176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D276E23-C86D-408D-821A-1E9A44CAE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A879A029-D911-41C4-B218-E41871762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9C7C9F5-65FB-4EF9-9AAD-F7E1FC14B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6115B885-5742-431C-BA48-96FC1F6D2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E37A6-0062-4B86-B4E6-18088040C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0A8679B4-56BA-43AB-A0A2-E2DA3E205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0DE24D2-627B-4C47-A858-A572BCDBA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B612A33E-5DE0-4E4D-9469-0BD0B3E0E7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1673515-5E42-490F-85A0-45658D81C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6B048C17-3768-4DAF-A7AE-B2E717497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BAA4E6AA-9D65-4EED-91CB-87A5762ED0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B48B9EB-BBF2-48D7-A1D7-720D94506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21492B79-7338-4309-8667-BB29A7BC7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352FD87-EC9C-4EB5-9ACC-A152F78FC8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F2CEA1F-EFA8-4353-B5F8-CCE27955A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3E2723F-2530-4636-9A19-8F11B156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A9EE901-51C9-4292-BB45-5EDB8568A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55407C2-7321-48CD-811F-92C71F701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5298A8A-2787-4153-BDA2-E939BFD514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45057B3-3FAB-42ED-AF52-F00BB07FA5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A3F09E9-F476-4352-90E3-6A15C74268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28F7C5C-CECC-45A8-8A1F-D679534D4C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FFDFE9C-2017-4831-9F1B-6A03B58B10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1BC942F-09CF-4A51-85A5-E23E2D71C8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1456B520-137F-484D-A1B1-7DA5C3F82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9ECA29F0-381E-4770-97BF-54C4E5220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D43CCF9F-8F11-4676-82F3-DEE8A48C8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6FA620FD-6A45-4754-BF42-A9FA44966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DC4D38F3-F3A2-42F4-8B57-DE978EC4A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3C26D30E-A91E-4A5B-A419-0B9D79D57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ADAB3EBC-722A-462E-AAAE-506E50038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CBAABC17-832F-48CF-B0D7-0F7DE5460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E1FCA513-75D7-414B-BE8F-D780746A1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F2EDEC73-B6F5-473F-934A-CEF57604A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987884-C452-4492-A9F8-2770D3373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D978AF2-B7BB-4E05-81F1-1A5DBD1CB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7AD4D45-C3AB-458E-B826-0FACBD0DF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6E15555-6738-463C-B7DF-86429F2F9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E487172-B4C3-4D13-A562-EF0BA3DD9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8E66297-1295-432A-AA84-7BB2341C1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307FCE7-2C75-FE0A-8726-5CA78240A9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815" b="58981" l="34375" r="56250">
                        <a14:foregroundMark x1="43750" y1="32407" x2="47396" y2="29907"/>
                        <a14:foregroundMark x1="47396" y1="29907" x2="48854" y2="32037"/>
                        <a14:foregroundMark x1="53646" y1="36389" x2="56146" y2="43426"/>
                        <a14:foregroundMark x1="56146" y1="43426" x2="56302" y2="50926"/>
                        <a14:foregroundMark x1="56302" y1="50926" x2="54219" y2="56944"/>
                        <a14:foregroundMark x1="54219" y1="56944" x2="54115" y2="57037"/>
                        <a14:foregroundMark x1="36510" y1="48241" x2="35938" y2="52870"/>
                        <a14:foregroundMark x1="36146" y1="46852" x2="36250" y2="52963"/>
                        <a14:foregroundMark x1="35469" y1="52130" x2="35313" y2="48333"/>
                        <a14:foregroundMark x1="35417" y1="49722" x2="34427" y2="50000"/>
                        <a14:foregroundMark x1="40990" y1="59352" x2="36823" y2="58704"/>
                        <a14:foregroundMark x1="36823" y1="58704" x2="40781" y2="58611"/>
                        <a14:foregroundMark x1="40781" y1="58611" x2="37500" y2="58611"/>
                        <a14:foregroundMark x1="48438" y1="58611" x2="48177" y2="589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85" t="28972" r="43294" b="38567"/>
          <a:stretch/>
        </p:blipFill>
        <p:spPr>
          <a:xfrm>
            <a:off x="7158592" y="2433919"/>
            <a:ext cx="4136501" cy="321116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7037B33-0C9D-1097-7DB9-9890AA2B9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-1456267"/>
            <a:ext cx="10131425" cy="14562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ea typeface="+mj-lt"/>
                <a:cs typeface="+mj-lt"/>
              </a:rPr>
              <a:t>Wilds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D5FB7C-2800-CF98-DD2E-A40ACB48173B}"/>
              </a:ext>
            </a:extLst>
          </p:cNvPr>
          <p:cNvGrpSpPr/>
          <p:nvPr/>
        </p:nvGrpSpPr>
        <p:grpSpPr>
          <a:xfrm>
            <a:off x="379251" y="4577042"/>
            <a:ext cx="5717801" cy="2106706"/>
            <a:chOff x="379251" y="4577042"/>
            <a:chExt cx="5717801" cy="2106706"/>
          </a:xfrm>
          <a:solidFill>
            <a:srgbClr val="8C7357"/>
          </a:solidFill>
        </p:grpSpPr>
        <p:sp>
          <p:nvSpPr>
            <p:cNvPr id="104" name="Arrow: Left 103">
              <a:extLst>
                <a:ext uri="{FF2B5EF4-FFF2-40B4-BE49-F238E27FC236}">
                  <a16:creationId xmlns:a16="http://schemas.microsoft.com/office/drawing/2014/main" id="{D2ECADE0-FD3D-8F85-08AF-02C11020F88A}"/>
                </a:ext>
              </a:extLst>
            </p:cNvPr>
            <p:cNvSpPr/>
            <p:nvPr/>
          </p:nvSpPr>
          <p:spPr>
            <a:xfrm>
              <a:off x="379251" y="5870493"/>
              <a:ext cx="974911" cy="481852"/>
            </a:xfrm>
            <a:prstGeom prst="leftArrow">
              <a:avLst/>
            </a:prstGeom>
            <a:grpFill/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79BD1C30-9ED6-C2B7-5933-94929EAEA00C}"/>
                </a:ext>
              </a:extLst>
            </p:cNvPr>
            <p:cNvGrpSpPr/>
            <p:nvPr/>
          </p:nvGrpSpPr>
          <p:grpSpPr>
            <a:xfrm>
              <a:off x="1450601" y="4577042"/>
              <a:ext cx="4646451" cy="2106706"/>
              <a:chOff x="1450601" y="4577042"/>
              <a:chExt cx="4646451" cy="2106706"/>
            </a:xfrm>
            <a:grpFill/>
          </p:grpSpPr>
          <p:sp>
            <p:nvSpPr>
              <p:cNvPr id="106" name="Rectangle: Rounded Corners 105">
                <a:extLst>
                  <a:ext uri="{FF2B5EF4-FFF2-40B4-BE49-F238E27FC236}">
                    <a16:creationId xmlns:a16="http://schemas.microsoft.com/office/drawing/2014/main" id="{14DA68B6-5B99-D5C8-15FC-DE46D104F4F6}"/>
                  </a:ext>
                </a:extLst>
              </p:cNvPr>
              <p:cNvSpPr/>
              <p:nvPr/>
            </p:nvSpPr>
            <p:spPr>
              <a:xfrm>
                <a:off x="1450601" y="5350249"/>
                <a:ext cx="3563469" cy="1333499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7A16A707-03D8-1B9D-612C-36D2034428B3}"/>
                  </a:ext>
                </a:extLst>
              </p:cNvPr>
              <p:cNvSpPr/>
              <p:nvPr/>
            </p:nvSpPr>
            <p:spPr>
              <a:xfrm>
                <a:off x="1761565" y="5650006"/>
                <a:ext cx="918882" cy="918882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D7324BB3-13E2-A58A-88F0-BF68C5B71306}"/>
                  </a:ext>
                </a:extLst>
              </p:cNvPr>
              <p:cNvSpPr/>
              <p:nvPr/>
            </p:nvSpPr>
            <p:spPr>
              <a:xfrm>
                <a:off x="2814917" y="5650006"/>
                <a:ext cx="918882" cy="918882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A6DAD0DB-DA2A-D9E0-2A42-D602B886C7C1}"/>
                  </a:ext>
                </a:extLst>
              </p:cNvPr>
              <p:cNvSpPr/>
              <p:nvPr/>
            </p:nvSpPr>
            <p:spPr>
              <a:xfrm>
                <a:off x="3857064" y="5650005"/>
                <a:ext cx="918882" cy="918882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Arrow: Right 109">
                <a:extLst>
                  <a:ext uri="{FF2B5EF4-FFF2-40B4-BE49-F238E27FC236}">
                    <a16:creationId xmlns:a16="http://schemas.microsoft.com/office/drawing/2014/main" id="{93C1678B-9C78-F5B9-9718-437EBF5D7180}"/>
                  </a:ext>
                </a:extLst>
              </p:cNvPr>
              <p:cNvSpPr/>
              <p:nvPr/>
            </p:nvSpPr>
            <p:spPr>
              <a:xfrm>
                <a:off x="5122141" y="5873294"/>
                <a:ext cx="974911" cy="481852"/>
              </a:xfrm>
              <a:prstGeom prst="rightArrow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Rectangle: Top Corners Snipped 110">
                <a:extLst>
                  <a:ext uri="{FF2B5EF4-FFF2-40B4-BE49-F238E27FC236}">
                    <a16:creationId xmlns:a16="http://schemas.microsoft.com/office/drawing/2014/main" id="{F0042A68-66D7-075F-4A3D-D5248E361F48}"/>
                  </a:ext>
                </a:extLst>
              </p:cNvPr>
              <p:cNvSpPr/>
              <p:nvPr/>
            </p:nvSpPr>
            <p:spPr>
              <a:xfrm>
                <a:off x="1573867" y="4577042"/>
                <a:ext cx="3316940" cy="773206"/>
              </a:xfrm>
              <a:prstGeom prst="snip2SameRect">
                <a:avLst/>
              </a:prstGeom>
              <a:grpFill/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/>
                  <a:t>Tools</a:t>
                </a:r>
              </a:p>
            </p:txBody>
          </p:sp>
        </p:grp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B0448346-0B22-0449-58E5-98F8E5595947}"/>
              </a:ext>
            </a:extLst>
          </p:cNvPr>
          <p:cNvSpPr/>
          <p:nvPr/>
        </p:nvSpPr>
        <p:spPr>
          <a:xfrm>
            <a:off x="4439771" y="1481418"/>
            <a:ext cx="918882" cy="918882"/>
          </a:xfrm>
          <a:prstGeom prst="ellipse">
            <a:avLst/>
          </a:prstGeom>
          <a:solidFill>
            <a:srgbClr val="8C7357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5" descr="Clock outline">
            <a:extLst>
              <a:ext uri="{FF2B5EF4-FFF2-40B4-BE49-F238E27FC236}">
                <a16:creationId xmlns:a16="http://schemas.microsoft.com/office/drawing/2014/main" id="{B7E3A5A9-B63C-47D2-C524-5A7718BDD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42012" y="1468945"/>
            <a:ext cx="914400" cy="914400"/>
          </a:xfrm>
          <a:prstGeom prst="rect">
            <a:avLst/>
          </a:prstGeom>
        </p:spPr>
      </p:pic>
      <p:sp>
        <p:nvSpPr>
          <p:cNvPr id="13" name="Arrow: Left 12">
            <a:hlinkClick r:id="rId7" action="ppaction://hlinksldjump"/>
            <a:extLst>
              <a:ext uri="{FF2B5EF4-FFF2-40B4-BE49-F238E27FC236}">
                <a16:creationId xmlns:a16="http://schemas.microsoft.com/office/drawing/2014/main" id="{7801836C-E603-B570-A7B6-7A98CF763D32}"/>
              </a:ext>
            </a:extLst>
          </p:cNvPr>
          <p:cNvSpPr/>
          <p:nvPr/>
        </p:nvSpPr>
        <p:spPr>
          <a:xfrm>
            <a:off x="384854" y="183508"/>
            <a:ext cx="1467969" cy="739587"/>
          </a:xfrm>
          <a:prstGeom prst="leftArrow">
            <a:avLst/>
          </a:prstGeom>
          <a:solidFill>
            <a:srgbClr val="8C7357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447308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FC503-C8D2-4595-8C1A-4A95D8A1C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80937" y="6858000"/>
            <a:ext cx="10131425" cy="1456267"/>
          </a:xfrm>
        </p:spPr>
        <p:txBody>
          <a:bodyPr/>
          <a:lstStyle/>
          <a:p>
            <a:r>
              <a:rPr lang="en-US" dirty="0"/>
              <a:t>Shop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2BF26E-B4B6-4C51-A81F-342491D8264B}"/>
              </a:ext>
            </a:extLst>
          </p:cNvPr>
          <p:cNvGrpSpPr/>
          <p:nvPr/>
        </p:nvGrpSpPr>
        <p:grpSpPr>
          <a:xfrm>
            <a:off x="5226821" y="1862983"/>
            <a:ext cx="1536107" cy="2617150"/>
            <a:chOff x="5226821" y="1862983"/>
            <a:chExt cx="1536107" cy="2617150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7" name="Flowchart: Delay 6">
              <a:extLst>
                <a:ext uri="{FF2B5EF4-FFF2-40B4-BE49-F238E27FC236}">
                  <a16:creationId xmlns:a16="http://schemas.microsoft.com/office/drawing/2014/main" id="{3C00B5CE-56A1-40CA-8770-C7A82D8C30F1}"/>
                </a:ext>
              </a:extLst>
            </p:cNvPr>
            <p:cNvSpPr/>
            <p:nvPr/>
          </p:nvSpPr>
          <p:spPr>
            <a:xfrm rot="16200000">
              <a:off x="5144568" y="2861773"/>
              <a:ext cx="1700613" cy="1536107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9D5D699-1A81-41EB-9C91-3522BDCD3CE7}"/>
                </a:ext>
              </a:extLst>
            </p:cNvPr>
            <p:cNvSpPr/>
            <p:nvPr/>
          </p:nvSpPr>
          <p:spPr>
            <a:xfrm>
              <a:off x="5332576" y="1862983"/>
              <a:ext cx="1324598" cy="123059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4BB6834E-7B03-40A3-AFCC-BAD6486ACA0A}"/>
                </a:ext>
              </a:extLst>
            </p:cNvPr>
            <p:cNvSpPr/>
            <p:nvPr/>
          </p:nvSpPr>
          <p:spPr>
            <a:xfrm>
              <a:off x="5571858" y="2315910"/>
              <a:ext cx="367469" cy="316195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83B8589E-E606-4ECE-B06C-3909142926FE}"/>
                </a:ext>
              </a:extLst>
            </p:cNvPr>
            <p:cNvSpPr/>
            <p:nvPr/>
          </p:nvSpPr>
          <p:spPr>
            <a:xfrm flipH="1">
              <a:off x="6091727" y="2315910"/>
              <a:ext cx="367469" cy="316195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289F7F77-D295-4B7F-B92F-9C6E828C2F5C}"/>
              </a:ext>
            </a:extLst>
          </p:cNvPr>
          <p:cNvSpPr/>
          <p:nvPr/>
        </p:nvSpPr>
        <p:spPr>
          <a:xfrm>
            <a:off x="5435125" y="5298393"/>
            <a:ext cx="1427148" cy="1341689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Coin</a:t>
            </a:r>
          </a:p>
          <a:p>
            <a:pPr algn="ctr"/>
            <a:r>
              <a:rPr lang="en-US" dirty="0"/>
              <a:t>!8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6481D7B-436D-4031-8976-5368C5E88638}"/>
              </a:ext>
            </a:extLst>
          </p:cNvPr>
          <p:cNvSpPr/>
          <p:nvPr/>
        </p:nvSpPr>
        <p:spPr>
          <a:xfrm>
            <a:off x="982766" y="709301"/>
            <a:ext cx="1410056" cy="598206"/>
          </a:xfrm>
          <a:prstGeom prst="round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0719E2B-6106-41D9-A044-23D9A494B411}"/>
              </a:ext>
            </a:extLst>
          </p:cNvPr>
          <p:cNvSpPr/>
          <p:nvPr/>
        </p:nvSpPr>
        <p:spPr>
          <a:xfrm>
            <a:off x="9799178" y="709301"/>
            <a:ext cx="1410056" cy="598206"/>
          </a:xfrm>
          <a:prstGeom prst="roundRect">
            <a:avLst/>
          </a:prstGeom>
          <a:solidFill>
            <a:srgbClr val="8C735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Sell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E0F1DD6-7223-463F-A2D1-D6740DE97504}"/>
              </a:ext>
            </a:extLst>
          </p:cNvPr>
          <p:cNvGrpSpPr/>
          <p:nvPr/>
        </p:nvGrpSpPr>
        <p:grpSpPr>
          <a:xfrm>
            <a:off x="444382" y="1386555"/>
            <a:ext cx="2794475" cy="4084890"/>
            <a:chOff x="444382" y="1386555"/>
            <a:chExt cx="2794475" cy="4084890"/>
          </a:xfrm>
          <a:solidFill>
            <a:srgbClr val="8C7357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4CA5197-0FC6-4933-BE69-A90F912EA0E6}"/>
                </a:ext>
              </a:extLst>
            </p:cNvPr>
            <p:cNvSpPr/>
            <p:nvPr/>
          </p:nvSpPr>
          <p:spPr>
            <a:xfrm>
              <a:off x="444382" y="1386555"/>
              <a:ext cx="2794475" cy="408489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FE81471-8BC8-4AF2-A0DA-B0F8193077C0}"/>
                </a:ext>
              </a:extLst>
            </p:cNvPr>
            <p:cNvGrpSpPr/>
            <p:nvPr/>
          </p:nvGrpSpPr>
          <p:grpSpPr>
            <a:xfrm>
              <a:off x="640935" y="1546789"/>
              <a:ext cx="2246832" cy="564022"/>
              <a:chOff x="640935" y="1546789"/>
              <a:chExt cx="2246832" cy="564022"/>
            </a:xfrm>
            <a:grpFill/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7D1D312-B32F-4728-B483-C6593C9C159B}"/>
                  </a:ext>
                </a:extLst>
              </p:cNvPr>
              <p:cNvSpPr/>
              <p:nvPr/>
            </p:nvSpPr>
            <p:spPr>
              <a:xfrm>
                <a:off x="640935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456D8B1-C475-4E01-8558-A4D2004E1A93}"/>
                  </a:ext>
                </a:extLst>
              </p:cNvPr>
              <p:cNvSpPr/>
              <p:nvPr/>
            </p:nvSpPr>
            <p:spPr>
              <a:xfrm>
                <a:off x="1454209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99EBA32-7C4F-49B6-97C3-6CD01878ED5B}"/>
                  </a:ext>
                </a:extLst>
              </p:cNvPr>
              <p:cNvSpPr/>
              <p:nvPr/>
            </p:nvSpPr>
            <p:spPr>
              <a:xfrm>
                <a:off x="2263924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9491C4F-BC33-4B91-B1E8-7E1D6231EF8E}"/>
                </a:ext>
              </a:extLst>
            </p:cNvPr>
            <p:cNvGrpSpPr/>
            <p:nvPr/>
          </p:nvGrpSpPr>
          <p:grpSpPr>
            <a:xfrm>
              <a:off x="642714" y="2315910"/>
              <a:ext cx="2246832" cy="564022"/>
              <a:chOff x="640935" y="1546789"/>
              <a:chExt cx="2246832" cy="564022"/>
            </a:xfrm>
            <a:grpFill/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2151AFF-EC50-4A45-BACD-A35A5E2B7443}"/>
                  </a:ext>
                </a:extLst>
              </p:cNvPr>
              <p:cNvSpPr/>
              <p:nvPr/>
            </p:nvSpPr>
            <p:spPr>
              <a:xfrm>
                <a:off x="640935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89C5898-55A2-4EDA-86CC-B1B4D2DE5071}"/>
                  </a:ext>
                </a:extLst>
              </p:cNvPr>
              <p:cNvSpPr/>
              <p:nvPr/>
            </p:nvSpPr>
            <p:spPr>
              <a:xfrm>
                <a:off x="1454209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0619A2D-F46E-47D9-B693-41A8481D87D7}"/>
                  </a:ext>
                </a:extLst>
              </p:cNvPr>
              <p:cNvSpPr/>
              <p:nvPr/>
            </p:nvSpPr>
            <p:spPr>
              <a:xfrm>
                <a:off x="2263924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FE7C287-CFEB-436D-8F33-66F08A4F789F}"/>
                </a:ext>
              </a:extLst>
            </p:cNvPr>
            <p:cNvGrpSpPr/>
            <p:nvPr/>
          </p:nvGrpSpPr>
          <p:grpSpPr>
            <a:xfrm>
              <a:off x="631676" y="3040166"/>
              <a:ext cx="2246832" cy="564022"/>
              <a:chOff x="640935" y="1546789"/>
              <a:chExt cx="2246832" cy="564022"/>
            </a:xfrm>
            <a:grpFill/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0CC38D3-8BB3-4E6C-9881-BE213C050126}"/>
                  </a:ext>
                </a:extLst>
              </p:cNvPr>
              <p:cNvSpPr/>
              <p:nvPr/>
            </p:nvSpPr>
            <p:spPr>
              <a:xfrm>
                <a:off x="640935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38266ED-72AF-4405-9DFA-54232C771135}"/>
                  </a:ext>
                </a:extLst>
              </p:cNvPr>
              <p:cNvSpPr/>
              <p:nvPr/>
            </p:nvSpPr>
            <p:spPr>
              <a:xfrm>
                <a:off x="1454209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8D46B14-8748-4CB8-B05B-FBA3BDE321CA}"/>
                  </a:ext>
                </a:extLst>
              </p:cNvPr>
              <p:cNvSpPr/>
              <p:nvPr/>
            </p:nvSpPr>
            <p:spPr>
              <a:xfrm>
                <a:off x="2263924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2EFA857-4776-4EC7-A6D8-A28FE17679A3}"/>
                </a:ext>
              </a:extLst>
            </p:cNvPr>
            <p:cNvGrpSpPr/>
            <p:nvPr/>
          </p:nvGrpSpPr>
          <p:grpSpPr>
            <a:xfrm>
              <a:off x="628827" y="3764422"/>
              <a:ext cx="2246832" cy="564022"/>
              <a:chOff x="640935" y="1546789"/>
              <a:chExt cx="2246832" cy="564022"/>
            </a:xfrm>
            <a:grpFill/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E4AAA4E-403C-4E0D-B724-DCC674164029}"/>
                  </a:ext>
                </a:extLst>
              </p:cNvPr>
              <p:cNvSpPr/>
              <p:nvPr/>
            </p:nvSpPr>
            <p:spPr>
              <a:xfrm>
                <a:off x="640935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4A9783D-7649-45FA-88F2-22C9A6C62114}"/>
                  </a:ext>
                </a:extLst>
              </p:cNvPr>
              <p:cNvSpPr/>
              <p:nvPr/>
            </p:nvSpPr>
            <p:spPr>
              <a:xfrm>
                <a:off x="1454209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5281B55-A2EA-40F7-B097-47507B69A3A4}"/>
                  </a:ext>
                </a:extLst>
              </p:cNvPr>
              <p:cNvSpPr/>
              <p:nvPr/>
            </p:nvSpPr>
            <p:spPr>
              <a:xfrm>
                <a:off x="2263924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6DAD2BB-4A99-4A8C-8FF3-5B93BA25A239}"/>
                </a:ext>
              </a:extLst>
            </p:cNvPr>
            <p:cNvGrpSpPr/>
            <p:nvPr/>
          </p:nvGrpSpPr>
          <p:grpSpPr>
            <a:xfrm>
              <a:off x="628827" y="4584818"/>
              <a:ext cx="2246832" cy="564022"/>
              <a:chOff x="640935" y="1546789"/>
              <a:chExt cx="2246832" cy="564022"/>
            </a:xfrm>
            <a:grpFill/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2C491ADC-5983-468D-8A26-551E37823F3B}"/>
                  </a:ext>
                </a:extLst>
              </p:cNvPr>
              <p:cNvSpPr/>
              <p:nvPr/>
            </p:nvSpPr>
            <p:spPr>
              <a:xfrm>
                <a:off x="640935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E91B58F-DBEF-4D3D-9729-2BEB4941C4AE}"/>
                  </a:ext>
                </a:extLst>
              </p:cNvPr>
              <p:cNvSpPr/>
              <p:nvPr/>
            </p:nvSpPr>
            <p:spPr>
              <a:xfrm>
                <a:off x="1454209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DFDAE65-56B6-42E1-B930-36BD8BF668E2}"/>
                  </a:ext>
                </a:extLst>
              </p:cNvPr>
              <p:cNvSpPr/>
              <p:nvPr/>
            </p:nvSpPr>
            <p:spPr>
              <a:xfrm>
                <a:off x="2263924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7923F9A-EF83-4F11-A4D7-277CAE6D5F3C}"/>
              </a:ext>
            </a:extLst>
          </p:cNvPr>
          <p:cNvGrpSpPr/>
          <p:nvPr/>
        </p:nvGrpSpPr>
        <p:grpSpPr>
          <a:xfrm>
            <a:off x="9106968" y="1386555"/>
            <a:ext cx="2794475" cy="4084890"/>
            <a:chOff x="444382" y="1386555"/>
            <a:chExt cx="2794475" cy="4084890"/>
          </a:xfrm>
          <a:solidFill>
            <a:srgbClr val="8C7357"/>
          </a:solidFill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21C9659-418D-4439-8929-CFD6A64152D3}"/>
                </a:ext>
              </a:extLst>
            </p:cNvPr>
            <p:cNvSpPr/>
            <p:nvPr/>
          </p:nvSpPr>
          <p:spPr>
            <a:xfrm>
              <a:off x="444382" y="1386555"/>
              <a:ext cx="2794475" cy="408489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9CD23D2-6FD3-4921-AFE7-E9E1036A2B31}"/>
                </a:ext>
              </a:extLst>
            </p:cNvPr>
            <p:cNvGrpSpPr/>
            <p:nvPr/>
          </p:nvGrpSpPr>
          <p:grpSpPr>
            <a:xfrm>
              <a:off x="640935" y="1546789"/>
              <a:ext cx="2246832" cy="564022"/>
              <a:chOff x="640935" y="1546789"/>
              <a:chExt cx="2246832" cy="564022"/>
            </a:xfrm>
            <a:grpFill/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27C31BB4-4AA4-455D-B017-FA829AB21BC5}"/>
                  </a:ext>
                </a:extLst>
              </p:cNvPr>
              <p:cNvSpPr/>
              <p:nvPr/>
            </p:nvSpPr>
            <p:spPr>
              <a:xfrm>
                <a:off x="640935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1D5078F9-7E93-4D68-84AF-F48515FD434F}"/>
                  </a:ext>
                </a:extLst>
              </p:cNvPr>
              <p:cNvSpPr/>
              <p:nvPr/>
            </p:nvSpPr>
            <p:spPr>
              <a:xfrm>
                <a:off x="1454209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A7D93D03-BFE3-4070-8567-A4451E8F51AE}"/>
                  </a:ext>
                </a:extLst>
              </p:cNvPr>
              <p:cNvSpPr/>
              <p:nvPr/>
            </p:nvSpPr>
            <p:spPr>
              <a:xfrm>
                <a:off x="2263924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2EC3315-F2B9-4DD8-8B26-6805012E7D74}"/>
                </a:ext>
              </a:extLst>
            </p:cNvPr>
            <p:cNvGrpSpPr/>
            <p:nvPr/>
          </p:nvGrpSpPr>
          <p:grpSpPr>
            <a:xfrm>
              <a:off x="642714" y="2315910"/>
              <a:ext cx="2246832" cy="564022"/>
              <a:chOff x="640935" y="1546789"/>
              <a:chExt cx="2246832" cy="564022"/>
            </a:xfrm>
            <a:grpFill/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FCD0A04E-3476-443C-AD9F-2D49303A432A}"/>
                  </a:ext>
                </a:extLst>
              </p:cNvPr>
              <p:cNvSpPr/>
              <p:nvPr/>
            </p:nvSpPr>
            <p:spPr>
              <a:xfrm>
                <a:off x="640935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8603719-AA56-41F3-B3CD-72D96C90655E}"/>
                  </a:ext>
                </a:extLst>
              </p:cNvPr>
              <p:cNvSpPr/>
              <p:nvPr/>
            </p:nvSpPr>
            <p:spPr>
              <a:xfrm>
                <a:off x="1454209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A9093181-8103-4F20-A7EF-C823A44EC6AD}"/>
                  </a:ext>
                </a:extLst>
              </p:cNvPr>
              <p:cNvSpPr/>
              <p:nvPr/>
            </p:nvSpPr>
            <p:spPr>
              <a:xfrm>
                <a:off x="2263924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07811A3-2137-4661-B8E5-51BE54231456}"/>
                </a:ext>
              </a:extLst>
            </p:cNvPr>
            <p:cNvGrpSpPr/>
            <p:nvPr/>
          </p:nvGrpSpPr>
          <p:grpSpPr>
            <a:xfrm>
              <a:off x="631676" y="3040166"/>
              <a:ext cx="2246832" cy="564022"/>
              <a:chOff x="640935" y="1546789"/>
              <a:chExt cx="2246832" cy="564022"/>
            </a:xfrm>
            <a:grpFill/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DC959BAA-7E3F-4F65-8162-EF1CD7EFCBA8}"/>
                  </a:ext>
                </a:extLst>
              </p:cNvPr>
              <p:cNvSpPr/>
              <p:nvPr/>
            </p:nvSpPr>
            <p:spPr>
              <a:xfrm>
                <a:off x="640935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7222D87D-0D9E-4F50-B3A1-47930052531B}"/>
                  </a:ext>
                </a:extLst>
              </p:cNvPr>
              <p:cNvSpPr/>
              <p:nvPr/>
            </p:nvSpPr>
            <p:spPr>
              <a:xfrm>
                <a:off x="1454209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F1670BE-682E-4F32-9E6D-E3EEA9E78313}"/>
                  </a:ext>
                </a:extLst>
              </p:cNvPr>
              <p:cNvSpPr/>
              <p:nvPr/>
            </p:nvSpPr>
            <p:spPr>
              <a:xfrm>
                <a:off x="2263924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5E739D7-66B4-4412-92AE-20DA978ABD48}"/>
                </a:ext>
              </a:extLst>
            </p:cNvPr>
            <p:cNvGrpSpPr/>
            <p:nvPr/>
          </p:nvGrpSpPr>
          <p:grpSpPr>
            <a:xfrm>
              <a:off x="628827" y="3764422"/>
              <a:ext cx="2246832" cy="564022"/>
              <a:chOff x="640935" y="1546789"/>
              <a:chExt cx="2246832" cy="564022"/>
            </a:xfrm>
            <a:grpFill/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869A8BF-6D2D-4C41-965F-579C00A02208}"/>
                  </a:ext>
                </a:extLst>
              </p:cNvPr>
              <p:cNvSpPr/>
              <p:nvPr/>
            </p:nvSpPr>
            <p:spPr>
              <a:xfrm>
                <a:off x="640935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081B51F-20BE-4848-8D7C-6FB9EBB12EFB}"/>
                  </a:ext>
                </a:extLst>
              </p:cNvPr>
              <p:cNvSpPr/>
              <p:nvPr/>
            </p:nvSpPr>
            <p:spPr>
              <a:xfrm>
                <a:off x="1454209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21A22FAB-2ECD-4DEE-BF1F-913055E5AC96}"/>
                  </a:ext>
                </a:extLst>
              </p:cNvPr>
              <p:cNvSpPr/>
              <p:nvPr/>
            </p:nvSpPr>
            <p:spPr>
              <a:xfrm>
                <a:off x="2263924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72D59A4-4167-4BF3-B240-CA6CEC35118A}"/>
                </a:ext>
              </a:extLst>
            </p:cNvPr>
            <p:cNvGrpSpPr/>
            <p:nvPr/>
          </p:nvGrpSpPr>
          <p:grpSpPr>
            <a:xfrm>
              <a:off x="628827" y="4584818"/>
              <a:ext cx="2246832" cy="564022"/>
              <a:chOff x="640935" y="1546789"/>
              <a:chExt cx="2246832" cy="564022"/>
            </a:xfrm>
            <a:grpFill/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743C5E7-30D7-4566-A7C7-8BFBD9073145}"/>
                  </a:ext>
                </a:extLst>
              </p:cNvPr>
              <p:cNvSpPr/>
              <p:nvPr/>
            </p:nvSpPr>
            <p:spPr>
              <a:xfrm>
                <a:off x="640935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D70179BC-96B7-4866-BECE-11F53704C927}"/>
                  </a:ext>
                </a:extLst>
              </p:cNvPr>
              <p:cNvSpPr/>
              <p:nvPr/>
            </p:nvSpPr>
            <p:spPr>
              <a:xfrm>
                <a:off x="1454209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4B06A117-419B-44BF-88C9-01336970AE20}"/>
                  </a:ext>
                </a:extLst>
              </p:cNvPr>
              <p:cNvSpPr/>
              <p:nvPr/>
            </p:nvSpPr>
            <p:spPr>
              <a:xfrm>
                <a:off x="2263924" y="1546789"/>
                <a:ext cx="623843" cy="564022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2" name="Arrow: Left 61">
            <a:hlinkClick r:id="rId2" action="ppaction://hlinksldjump"/>
            <a:extLst>
              <a:ext uri="{FF2B5EF4-FFF2-40B4-BE49-F238E27FC236}">
                <a16:creationId xmlns:a16="http://schemas.microsoft.com/office/drawing/2014/main" id="{0634F4B8-52AA-415B-B080-5CC115FF68DF}"/>
              </a:ext>
            </a:extLst>
          </p:cNvPr>
          <p:cNvSpPr/>
          <p:nvPr/>
        </p:nvSpPr>
        <p:spPr>
          <a:xfrm>
            <a:off x="373650" y="78859"/>
            <a:ext cx="1467969" cy="739587"/>
          </a:xfrm>
          <a:prstGeom prst="leftArrow">
            <a:avLst/>
          </a:prstGeom>
          <a:solidFill>
            <a:srgbClr val="8C7357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45612405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AC9A6-9AAD-4B6E-B324-6A874AD6A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75513" y="6732715"/>
            <a:ext cx="10131425" cy="1456267"/>
          </a:xfrm>
        </p:spPr>
        <p:txBody>
          <a:bodyPr/>
          <a:lstStyle/>
          <a:p>
            <a:r>
              <a:rPr lang="en-US" dirty="0"/>
              <a:t>Load game</a:t>
            </a:r>
          </a:p>
        </p:txBody>
      </p:sp>
      <p:sp>
        <p:nvSpPr>
          <p:cNvPr id="6" name="Rectangle 5">
            <a:hlinkClick r:id="rId5" action="ppaction://hlinksldjump">
              <a:snd r:embed="rId6" name="click.wav"/>
            </a:hlinkClick>
            <a:extLst>
              <a:ext uri="{FF2B5EF4-FFF2-40B4-BE49-F238E27FC236}">
                <a16:creationId xmlns:a16="http://schemas.microsoft.com/office/drawing/2014/main" id="{69ECC57B-AF6C-4742-B7C1-9FC63641ED70}"/>
              </a:ext>
            </a:extLst>
          </p:cNvPr>
          <p:cNvSpPr/>
          <p:nvPr/>
        </p:nvSpPr>
        <p:spPr>
          <a:xfrm>
            <a:off x="401653" y="175828"/>
            <a:ext cx="1350235" cy="487111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EE1D4DE-46A1-468A-B62C-90B0D8556AF8}"/>
              </a:ext>
            </a:extLst>
          </p:cNvPr>
          <p:cNvGrpSpPr/>
          <p:nvPr/>
        </p:nvGrpSpPr>
        <p:grpSpPr>
          <a:xfrm>
            <a:off x="3809155" y="786206"/>
            <a:ext cx="4305076" cy="5280185"/>
            <a:chOff x="3809155" y="786206"/>
            <a:chExt cx="4305076" cy="528018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DD8C8F3-3FA8-4DCD-B032-A272C57B4BA8}"/>
                </a:ext>
              </a:extLst>
            </p:cNvPr>
            <p:cNvGrpSpPr/>
            <p:nvPr/>
          </p:nvGrpSpPr>
          <p:grpSpPr>
            <a:xfrm>
              <a:off x="3809155" y="2065869"/>
              <a:ext cx="3410142" cy="4000522"/>
              <a:chOff x="8742348" y="1478423"/>
              <a:chExt cx="2170631" cy="2087309"/>
            </a:xfrm>
          </p:grpSpPr>
          <p:sp>
            <p:nvSpPr>
              <p:cNvPr id="8" name="Rectangle 7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D792837B-D628-4B5E-9C9A-4E37F129FCAB}"/>
                  </a:ext>
                </a:extLst>
              </p:cNvPr>
              <p:cNvSpPr/>
              <p:nvPr/>
            </p:nvSpPr>
            <p:spPr>
              <a:xfrm>
                <a:off x="8742348" y="1478423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Save 1</a:t>
                </a:r>
              </a:p>
            </p:txBody>
          </p:sp>
          <p:sp>
            <p:nvSpPr>
              <p:cNvPr id="9" name="Rectangle 8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ABDADA57-2F09-46A5-8A1D-06FC9D739ED0}"/>
                  </a:ext>
                </a:extLst>
              </p:cNvPr>
              <p:cNvSpPr/>
              <p:nvPr/>
            </p:nvSpPr>
            <p:spPr>
              <a:xfrm>
                <a:off x="8742348" y="1909985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Save 2</a:t>
                </a:r>
              </a:p>
            </p:txBody>
          </p:sp>
          <p:sp>
            <p:nvSpPr>
              <p:cNvPr id="10" name="Rectangle 9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8FD5AA0A-BCA6-40D6-B30E-A4B8D15E8648}"/>
                  </a:ext>
                </a:extLst>
              </p:cNvPr>
              <p:cNvSpPr/>
              <p:nvPr/>
            </p:nvSpPr>
            <p:spPr>
              <a:xfrm>
                <a:off x="8742348" y="2350093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Save 3</a:t>
                </a:r>
              </a:p>
            </p:txBody>
          </p:sp>
          <p:sp>
            <p:nvSpPr>
              <p:cNvPr id="11" name="Rectangle 10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037C0809-5667-467F-ADE6-FABDCE02AE47}"/>
                  </a:ext>
                </a:extLst>
              </p:cNvPr>
              <p:cNvSpPr/>
              <p:nvPr/>
            </p:nvSpPr>
            <p:spPr>
              <a:xfrm>
                <a:off x="8742348" y="2830793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Save 4</a:t>
                </a:r>
              </a:p>
            </p:txBody>
          </p:sp>
          <p:sp>
            <p:nvSpPr>
              <p:cNvPr id="12" name="Rectangle 11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24D46274-79FC-4B0D-B1B9-BBC3DAEC5579}"/>
                  </a:ext>
                </a:extLst>
              </p:cNvPr>
              <p:cNvSpPr/>
              <p:nvPr/>
            </p:nvSpPr>
            <p:spPr>
              <a:xfrm>
                <a:off x="8742348" y="3292267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Save 5</a:t>
                </a:r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32AFD6C-39E1-49BD-B64A-43838FEF482E}"/>
                </a:ext>
              </a:extLst>
            </p:cNvPr>
            <p:cNvSpPr/>
            <p:nvPr/>
          </p:nvSpPr>
          <p:spPr>
            <a:xfrm>
              <a:off x="3809155" y="786206"/>
              <a:ext cx="3410142" cy="878937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Save Files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EF8D388-DFF7-4899-844F-3EF8CDEFA2D5}"/>
                </a:ext>
              </a:extLst>
            </p:cNvPr>
            <p:cNvSpPr/>
            <p:nvPr/>
          </p:nvSpPr>
          <p:spPr>
            <a:xfrm>
              <a:off x="7691215" y="1991170"/>
              <a:ext cx="350378" cy="3290131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row: Down 24">
              <a:extLst>
                <a:ext uri="{FF2B5EF4-FFF2-40B4-BE49-F238E27FC236}">
                  <a16:creationId xmlns:a16="http://schemas.microsoft.com/office/drawing/2014/main" id="{94EB1037-9BAC-4C21-8A24-06815DD366B8}"/>
                </a:ext>
              </a:extLst>
            </p:cNvPr>
            <p:cNvSpPr/>
            <p:nvPr/>
          </p:nvSpPr>
          <p:spPr>
            <a:xfrm>
              <a:off x="7627122" y="5376210"/>
              <a:ext cx="478564" cy="581114"/>
            </a:xfrm>
            <a:prstGeom prst="down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row: Down 25">
              <a:extLst>
                <a:ext uri="{FF2B5EF4-FFF2-40B4-BE49-F238E27FC236}">
                  <a16:creationId xmlns:a16="http://schemas.microsoft.com/office/drawing/2014/main" id="{AA6C179F-2F88-4F5D-8226-A0EF92B1FAE4}"/>
                </a:ext>
              </a:extLst>
            </p:cNvPr>
            <p:cNvSpPr/>
            <p:nvPr/>
          </p:nvSpPr>
          <p:spPr>
            <a:xfrm rot="10800000">
              <a:off x="7635667" y="1312918"/>
              <a:ext cx="478564" cy="581114"/>
            </a:xfrm>
            <a:prstGeom prst="down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5262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55D318-3B0C-F6C7-3C49-9F3591878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-1809500"/>
            <a:ext cx="11101135" cy="18095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Settings</a:t>
            </a:r>
          </a:p>
        </p:txBody>
      </p:sp>
      <p:sp>
        <p:nvSpPr>
          <p:cNvPr id="3" name="Rectangle 2">
            <a:hlinkClick r:id="rId5" action="ppaction://hlinksldjump">
              <a:snd r:embed="rId6" name="click.wav"/>
            </a:hlinkClick>
            <a:extLst>
              <a:ext uri="{FF2B5EF4-FFF2-40B4-BE49-F238E27FC236}">
                <a16:creationId xmlns:a16="http://schemas.microsoft.com/office/drawing/2014/main" id="{37A222A9-8D1C-4B64-849B-B4F3E63EF5E0}"/>
              </a:ext>
            </a:extLst>
          </p:cNvPr>
          <p:cNvSpPr/>
          <p:nvPr/>
        </p:nvSpPr>
        <p:spPr>
          <a:xfrm>
            <a:off x="401653" y="175828"/>
            <a:ext cx="1350235" cy="487111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F6463EE-7C28-4F14-9362-D5B01A5F611F}"/>
              </a:ext>
            </a:extLst>
          </p:cNvPr>
          <p:cNvGrpSpPr/>
          <p:nvPr/>
        </p:nvGrpSpPr>
        <p:grpSpPr>
          <a:xfrm>
            <a:off x="401653" y="1693877"/>
            <a:ext cx="5177393" cy="3470246"/>
            <a:chOff x="8084320" y="1478422"/>
            <a:chExt cx="3503776" cy="209514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1A1A36A-DD78-4ABF-8DF4-1B27290E8210}"/>
                </a:ext>
              </a:extLst>
            </p:cNvPr>
            <p:cNvSpPr/>
            <p:nvPr/>
          </p:nvSpPr>
          <p:spPr>
            <a:xfrm>
              <a:off x="8742348" y="1478423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Master audio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6E1C2BF-D1B2-4D64-BFA5-A10E6B455454}"/>
                </a:ext>
              </a:extLst>
            </p:cNvPr>
            <p:cNvSpPr/>
            <p:nvPr/>
          </p:nvSpPr>
          <p:spPr>
            <a:xfrm>
              <a:off x="8742348" y="1909985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Music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0439E2-A662-4B01-BFED-74489FDF4953}"/>
                </a:ext>
              </a:extLst>
            </p:cNvPr>
            <p:cNvSpPr/>
            <p:nvPr/>
          </p:nvSpPr>
          <p:spPr>
            <a:xfrm>
              <a:off x="8742348" y="2350093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Background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584120-E29A-4152-BB8D-796384B19F24}"/>
                </a:ext>
              </a:extLst>
            </p:cNvPr>
            <p:cNvSpPr/>
            <p:nvPr/>
          </p:nvSpPr>
          <p:spPr>
            <a:xfrm>
              <a:off x="8742348" y="2830793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Voices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ACCD481-F04E-493E-8E5B-68A9F2625B96}"/>
                </a:ext>
              </a:extLst>
            </p:cNvPr>
            <p:cNvSpPr/>
            <p:nvPr/>
          </p:nvSpPr>
          <p:spPr>
            <a:xfrm>
              <a:off x="8742348" y="3292267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action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A144A279-B6AB-4825-84D9-11CC1ABB34FC}"/>
                </a:ext>
              </a:extLst>
            </p:cNvPr>
            <p:cNvSpPr/>
            <p:nvPr/>
          </p:nvSpPr>
          <p:spPr>
            <a:xfrm>
              <a:off x="11118079" y="1478423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201D8878-1711-49FB-AA22-110451960560}"/>
                </a:ext>
              </a:extLst>
            </p:cNvPr>
            <p:cNvSpPr/>
            <p:nvPr/>
          </p:nvSpPr>
          <p:spPr>
            <a:xfrm>
              <a:off x="11118078" y="1919955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48EE3EC1-127E-43DE-B1CD-C0D05D206F1E}"/>
                </a:ext>
              </a:extLst>
            </p:cNvPr>
            <p:cNvSpPr/>
            <p:nvPr/>
          </p:nvSpPr>
          <p:spPr>
            <a:xfrm>
              <a:off x="11118078" y="2361487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0EA2FC79-9DC9-47C0-B2F1-8164BFF06E74}"/>
                </a:ext>
              </a:extLst>
            </p:cNvPr>
            <p:cNvSpPr/>
            <p:nvPr/>
          </p:nvSpPr>
          <p:spPr>
            <a:xfrm>
              <a:off x="11135169" y="2830792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B74477BD-1647-4567-82C1-4F88711A30DA}"/>
                </a:ext>
              </a:extLst>
            </p:cNvPr>
            <p:cNvSpPr/>
            <p:nvPr/>
          </p:nvSpPr>
          <p:spPr>
            <a:xfrm>
              <a:off x="11118077" y="3300097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158C05CE-AB01-40F5-AE32-725178692FAB}"/>
                </a:ext>
              </a:extLst>
            </p:cNvPr>
            <p:cNvSpPr/>
            <p:nvPr/>
          </p:nvSpPr>
          <p:spPr>
            <a:xfrm rot="10800000">
              <a:off x="8084321" y="1478422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3C55D72B-83FB-4411-B241-7716D7A58A7C}"/>
                </a:ext>
              </a:extLst>
            </p:cNvPr>
            <p:cNvSpPr/>
            <p:nvPr/>
          </p:nvSpPr>
          <p:spPr>
            <a:xfrm rot="10800000">
              <a:off x="8084321" y="1919955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E080E1E6-00F8-402F-B4E8-7BC2C567EA2B}"/>
                </a:ext>
              </a:extLst>
            </p:cNvPr>
            <p:cNvSpPr/>
            <p:nvPr/>
          </p:nvSpPr>
          <p:spPr>
            <a:xfrm rot="10800000">
              <a:off x="8084321" y="2361486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200FB406-360E-43C3-82E9-C3704E6F67F4}"/>
                </a:ext>
              </a:extLst>
            </p:cNvPr>
            <p:cNvSpPr/>
            <p:nvPr/>
          </p:nvSpPr>
          <p:spPr>
            <a:xfrm rot="10800000">
              <a:off x="8084321" y="2830792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904072FA-D706-459D-B2D7-F4535562DA94}"/>
                </a:ext>
              </a:extLst>
            </p:cNvPr>
            <p:cNvSpPr/>
            <p:nvPr/>
          </p:nvSpPr>
          <p:spPr>
            <a:xfrm rot="10800000">
              <a:off x="8084320" y="3300097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7641BEA-321B-438B-ADA4-210F0AD6A025}"/>
              </a:ext>
            </a:extLst>
          </p:cNvPr>
          <p:cNvGrpSpPr/>
          <p:nvPr/>
        </p:nvGrpSpPr>
        <p:grpSpPr>
          <a:xfrm>
            <a:off x="7043114" y="1689947"/>
            <a:ext cx="4978309" cy="3553172"/>
            <a:chOff x="8084320" y="1478422"/>
            <a:chExt cx="3503776" cy="209514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919AEBE-55BD-4201-BEA5-8F3CAE374FB2}"/>
                </a:ext>
              </a:extLst>
            </p:cNvPr>
            <p:cNvSpPr/>
            <p:nvPr/>
          </p:nvSpPr>
          <p:spPr>
            <a:xfrm>
              <a:off x="8742348" y="1478423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light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7D86F6D-0AF9-480E-80AD-4A80016D8ECA}"/>
                </a:ext>
              </a:extLst>
            </p:cNvPr>
            <p:cNvSpPr/>
            <p:nvPr/>
          </p:nvSpPr>
          <p:spPr>
            <a:xfrm>
              <a:off x="8742348" y="1909985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Camera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BE076CB-E786-462B-A9F8-B971CA3033BE}"/>
                </a:ext>
              </a:extLst>
            </p:cNvPr>
            <p:cNvSpPr/>
            <p:nvPr/>
          </p:nvSpPr>
          <p:spPr>
            <a:xfrm>
              <a:off x="8742348" y="2350093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Language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3AF88E7-0BAC-42BB-8C11-E900247C5871}"/>
                </a:ext>
              </a:extLst>
            </p:cNvPr>
            <p:cNvSpPr/>
            <p:nvPr/>
          </p:nvSpPr>
          <p:spPr>
            <a:xfrm>
              <a:off x="8742348" y="2830793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Flash 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373D870-A43F-4111-BCDA-8F8B7EE6B94F}"/>
                </a:ext>
              </a:extLst>
            </p:cNvPr>
            <p:cNvSpPr/>
            <p:nvPr/>
          </p:nvSpPr>
          <p:spPr>
            <a:xfrm>
              <a:off x="8742348" y="3292267"/>
              <a:ext cx="2170631" cy="273465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Color blind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F58D97F2-20F2-4A9C-AEED-B0B9A334EC91}"/>
                </a:ext>
              </a:extLst>
            </p:cNvPr>
            <p:cNvSpPr/>
            <p:nvPr/>
          </p:nvSpPr>
          <p:spPr>
            <a:xfrm>
              <a:off x="11118079" y="1478423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row: Right 27">
              <a:extLst>
                <a:ext uri="{FF2B5EF4-FFF2-40B4-BE49-F238E27FC236}">
                  <a16:creationId xmlns:a16="http://schemas.microsoft.com/office/drawing/2014/main" id="{70595F06-6687-4CD1-B470-D0DB8D207D88}"/>
                </a:ext>
              </a:extLst>
            </p:cNvPr>
            <p:cNvSpPr/>
            <p:nvPr/>
          </p:nvSpPr>
          <p:spPr>
            <a:xfrm>
              <a:off x="11118078" y="1919955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row: Right 28">
              <a:extLst>
                <a:ext uri="{FF2B5EF4-FFF2-40B4-BE49-F238E27FC236}">
                  <a16:creationId xmlns:a16="http://schemas.microsoft.com/office/drawing/2014/main" id="{FF5BA347-83A5-400F-BDC7-F82F23E6DB3A}"/>
                </a:ext>
              </a:extLst>
            </p:cNvPr>
            <p:cNvSpPr/>
            <p:nvPr/>
          </p:nvSpPr>
          <p:spPr>
            <a:xfrm>
              <a:off x="11118078" y="2361487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40A1B25D-8026-46E2-8992-4A791B962334}"/>
                </a:ext>
              </a:extLst>
            </p:cNvPr>
            <p:cNvSpPr/>
            <p:nvPr/>
          </p:nvSpPr>
          <p:spPr>
            <a:xfrm>
              <a:off x="11135169" y="2830792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row: Right 30">
              <a:extLst>
                <a:ext uri="{FF2B5EF4-FFF2-40B4-BE49-F238E27FC236}">
                  <a16:creationId xmlns:a16="http://schemas.microsoft.com/office/drawing/2014/main" id="{F1F2FD24-3BF4-4DD7-A95F-F41BFD995C1A}"/>
                </a:ext>
              </a:extLst>
            </p:cNvPr>
            <p:cNvSpPr/>
            <p:nvPr/>
          </p:nvSpPr>
          <p:spPr>
            <a:xfrm>
              <a:off x="11118077" y="3300097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row: Right 31">
              <a:extLst>
                <a:ext uri="{FF2B5EF4-FFF2-40B4-BE49-F238E27FC236}">
                  <a16:creationId xmlns:a16="http://schemas.microsoft.com/office/drawing/2014/main" id="{072F2315-F45D-4731-8754-21CCCC383F0D}"/>
                </a:ext>
              </a:extLst>
            </p:cNvPr>
            <p:cNvSpPr/>
            <p:nvPr/>
          </p:nvSpPr>
          <p:spPr>
            <a:xfrm rot="10800000">
              <a:off x="8084321" y="1478422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Arrow: Right 32">
              <a:extLst>
                <a:ext uri="{FF2B5EF4-FFF2-40B4-BE49-F238E27FC236}">
                  <a16:creationId xmlns:a16="http://schemas.microsoft.com/office/drawing/2014/main" id="{E6EAFA06-460E-441F-BC81-C67E9A20BDB9}"/>
                </a:ext>
              </a:extLst>
            </p:cNvPr>
            <p:cNvSpPr/>
            <p:nvPr/>
          </p:nvSpPr>
          <p:spPr>
            <a:xfrm rot="10800000">
              <a:off x="8084321" y="1919955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rrow: Right 33">
              <a:extLst>
                <a:ext uri="{FF2B5EF4-FFF2-40B4-BE49-F238E27FC236}">
                  <a16:creationId xmlns:a16="http://schemas.microsoft.com/office/drawing/2014/main" id="{C0E9BB81-EE4B-4DF9-90C7-E5E11BBB3FAF}"/>
                </a:ext>
              </a:extLst>
            </p:cNvPr>
            <p:cNvSpPr/>
            <p:nvPr/>
          </p:nvSpPr>
          <p:spPr>
            <a:xfrm rot="10800000">
              <a:off x="8084321" y="2361486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row: Right 34">
              <a:extLst>
                <a:ext uri="{FF2B5EF4-FFF2-40B4-BE49-F238E27FC236}">
                  <a16:creationId xmlns:a16="http://schemas.microsoft.com/office/drawing/2014/main" id="{1A9E384E-0D0C-4BE2-9B58-8C1B488D4568}"/>
                </a:ext>
              </a:extLst>
            </p:cNvPr>
            <p:cNvSpPr/>
            <p:nvPr/>
          </p:nvSpPr>
          <p:spPr>
            <a:xfrm rot="10800000">
              <a:off x="8084321" y="2830792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row: Right 35">
              <a:extLst>
                <a:ext uri="{FF2B5EF4-FFF2-40B4-BE49-F238E27FC236}">
                  <a16:creationId xmlns:a16="http://schemas.microsoft.com/office/drawing/2014/main" id="{A4CAE6F3-C694-42C5-90B3-8731A6134FFE}"/>
                </a:ext>
              </a:extLst>
            </p:cNvPr>
            <p:cNvSpPr/>
            <p:nvPr/>
          </p:nvSpPr>
          <p:spPr>
            <a:xfrm rot="10800000">
              <a:off x="8084320" y="3300097"/>
              <a:ext cx="452927" cy="273465"/>
            </a:xfrm>
            <a:prstGeom prst="right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167159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7484D2-E7D2-4F96-AD1B-AB04BB122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30228" y="6891765"/>
            <a:ext cx="10131425" cy="1456267"/>
          </a:xfrm>
        </p:spPr>
        <p:txBody>
          <a:bodyPr/>
          <a:lstStyle/>
          <a:p>
            <a:r>
              <a:rPr lang="en-US" dirty="0"/>
              <a:t>Player select</a:t>
            </a:r>
          </a:p>
        </p:txBody>
      </p:sp>
      <p:sp>
        <p:nvSpPr>
          <p:cNvPr id="6" name="Rectangle 5">
            <a:hlinkClick r:id="rId5" action="ppaction://hlinksldjump">
              <a:snd r:embed="rId6" name="click.wav"/>
            </a:hlinkClick>
            <a:extLst>
              <a:ext uri="{FF2B5EF4-FFF2-40B4-BE49-F238E27FC236}">
                <a16:creationId xmlns:a16="http://schemas.microsoft.com/office/drawing/2014/main" id="{0DEDF1EF-A650-48F3-A71A-FE5B2BD58120}"/>
              </a:ext>
            </a:extLst>
          </p:cNvPr>
          <p:cNvSpPr/>
          <p:nvPr/>
        </p:nvSpPr>
        <p:spPr>
          <a:xfrm>
            <a:off x="401653" y="175828"/>
            <a:ext cx="1350235" cy="487111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78ED3C2-F1DB-46B4-8DBA-4D417C960D7E}"/>
              </a:ext>
            </a:extLst>
          </p:cNvPr>
          <p:cNvGrpSpPr/>
          <p:nvPr/>
        </p:nvGrpSpPr>
        <p:grpSpPr>
          <a:xfrm>
            <a:off x="3809155" y="786206"/>
            <a:ext cx="4305076" cy="5280185"/>
            <a:chOff x="3809155" y="786206"/>
            <a:chExt cx="4305076" cy="528018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4BFAF47-92FB-4D52-B534-D717306DF725}"/>
                </a:ext>
              </a:extLst>
            </p:cNvPr>
            <p:cNvGrpSpPr/>
            <p:nvPr/>
          </p:nvGrpSpPr>
          <p:grpSpPr>
            <a:xfrm>
              <a:off x="3809155" y="2065869"/>
              <a:ext cx="3410142" cy="4000522"/>
              <a:chOff x="8742348" y="1478423"/>
              <a:chExt cx="2170631" cy="208730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B423DC1-E4C7-4430-A3FE-D3FE7CD9DE86}"/>
                  </a:ext>
                </a:extLst>
              </p:cNvPr>
              <p:cNvSpPr/>
              <p:nvPr/>
            </p:nvSpPr>
            <p:spPr>
              <a:xfrm>
                <a:off x="8742348" y="1478423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Lilly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D5D83ED-B9E3-4D1E-B565-9382AA9F425A}"/>
                  </a:ext>
                </a:extLst>
              </p:cNvPr>
              <p:cNvSpPr/>
              <p:nvPr/>
            </p:nvSpPr>
            <p:spPr>
              <a:xfrm>
                <a:off x="8742348" y="1909985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Zombieboy</a:t>
                </a:r>
                <a:endParaRPr lang="en-US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71123FC-3EF3-48AD-A743-2487E1446AA5}"/>
                  </a:ext>
                </a:extLst>
              </p:cNvPr>
              <p:cNvSpPr/>
              <p:nvPr/>
            </p:nvSpPr>
            <p:spPr>
              <a:xfrm>
                <a:off x="8742348" y="2350093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LOL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D2D1756-5FAD-43A1-8FEA-E48C980FF814}"/>
                  </a:ext>
                </a:extLst>
              </p:cNvPr>
              <p:cNvSpPr/>
              <p:nvPr/>
            </p:nvSpPr>
            <p:spPr>
              <a:xfrm>
                <a:off x="8742348" y="2830793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Crime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AA489AC-78E9-4795-B9AB-A859681215F4}"/>
                  </a:ext>
                </a:extLst>
              </p:cNvPr>
              <p:cNvSpPr/>
              <p:nvPr/>
            </p:nvSpPr>
            <p:spPr>
              <a:xfrm>
                <a:off x="8742348" y="3292267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Steve</a:t>
                </a:r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85E43A-C8AA-4207-96B6-DD22EFC0AB69}"/>
                </a:ext>
              </a:extLst>
            </p:cNvPr>
            <p:cNvSpPr/>
            <p:nvPr/>
          </p:nvSpPr>
          <p:spPr>
            <a:xfrm>
              <a:off x="3809155" y="786206"/>
              <a:ext cx="3410142" cy="878937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Players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1EB8EB2-77BB-4FE2-9042-968A3BED11AF}"/>
                </a:ext>
              </a:extLst>
            </p:cNvPr>
            <p:cNvSpPr/>
            <p:nvPr/>
          </p:nvSpPr>
          <p:spPr>
            <a:xfrm>
              <a:off x="7691215" y="1991170"/>
              <a:ext cx="350378" cy="3290131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0825AC0D-234F-4FE3-920A-A82C45501892}"/>
                </a:ext>
              </a:extLst>
            </p:cNvPr>
            <p:cNvSpPr/>
            <p:nvPr/>
          </p:nvSpPr>
          <p:spPr>
            <a:xfrm>
              <a:off x="7627122" y="5376210"/>
              <a:ext cx="478564" cy="581114"/>
            </a:xfrm>
            <a:prstGeom prst="down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Arrow: Down 18">
              <a:extLst>
                <a:ext uri="{FF2B5EF4-FFF2-40B4-BE49-F238E27FC236}">
                  <a16:creationId xmlns:a16="http://schemas.microsoft.com/office/drawing/2014/main" id="{9AC8E4AF-E70E-473D-AE0D-7A703CD2C0EB}"/>
                </a:ext>
              </a:extLst>
            </p:cNvPr>
            <p:cNvSpPr/>
            <p:nvPr/>
          </p:nvSpPr>
          <p:spPr>
            <a:xfrm rot="10800000">
              <a:off x="7635667" y="1312918"/>
              <a:ext cx="478564" cy="581114"/>
            </a:xfrm>
            <a:prstGeom prst="down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95739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C7ADF-36AD-4D8C-B2D0-52A6BCADC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57105" y="6858000"/>
            <a:ext cx="10131425" cy="1456267"/>
          </a:xfrm>
        </p:spPr>
        <p:txBody>
          <a:bodyPr/>
          <a:lstStyle/>
          <a:p>
            <a:r>
              <a:rPr lang="en-US" dirty="0" err="1"/>
              <a:t>achivments</a:t>
            </a:r>
            <a:endParaRPr lang="en-US" dirty="0"/>
          </a:p>
        </p:txBody>
      </p:sp>
      <p:sp>
        <p:nvSpPr>
          <p:cNvPr id="4" name="Rectangle 3">
            <a:hlinkClick r:id="" action="ppaction://hlinkshowjump?jump=lastslideviewed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5D4C188-D408-4870-A010-AE446C34F14F}"/>
              </a:ext>
            </a:extLst>
          </p:cNvPr>
          <p:cNvSpPr/>
          <p:nvPr/>
        </p:nvSpPr>
        <p:spPr>
          <a:xfrm>
            <a:off x="401653" y="175828"/>
            <a:ext cx="1350235" cy="487111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EE916D0-CEC2-4B17-B451-6E7DECD2FFED}"/>
              </a:ext>
            </a:extLst>
          </p:cNvPr>
          <p:cNvGrpSpPr/>
          <p:nvPr/>
        </p:nvGrpSpPr>
        <p:grpSpPr>
          <a:xfrm>
            <a:off x="3943462" y="1623785"/>
            <a:ext cx="4305076" cy="4753473"/>
            <a:chOff x="3809155" y="1312918"/>
            <a:chExt cx="4305076" cy="475347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C3C431E-B96C-47F2-9449-268C519B3CF2}"/>
                </a:ext>
              </a:extLst>
            </p:cNvPr>
            <p:cNvGrpSpPr/>
            <p:nvPr/>
          </p:nvGrpSpPr>
          <p:grpSpPr>
            <a:xfrm>
              <a:off x="3809155" y="2065869"/>
              <a:ext cx="3410142" cy="4000522"/>
              <a:chOff x="8742348" y="1478423"/>
              <a:chExt cx="2170631" cy="2087309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F711CC5-E691-4039-BD5C-DF4035E6B237}"/>
                  </a:ext>
                </a:extLst>
              </p:cNvPr>
              <p:cNvSpPr/>
              <p:nvPr/>
            </p:nvSpPr>
            <p:spPr>
              <a:xfrm>
                <a:off x="8742348" y="1478423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Wow some many trees</a:t>
                </a:r>
              </a:p>
              <a:p>
                <a:pPr algn="ctr"/>
                <a:r>
                  <a:rPr lang="en-US" sz="1200" dirty="0">
                    <a:latin typeface="Curlz MT" panose="04040404050702020202" pitchFamily="82" charset="0"/>
                  </a:rPr>
                  <a:t>First ingredients harvest 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FC7D814-E5D6-4B0A-8825-D014FF924B88}"/>
                  </a:ext>
                </a:extLst>
              </p:cNvPr>
              <p:cNvSpPr/>
              <p:nvPr/>
            </p:nvSpPr>
            <p:spPr>
              <a:xfrm>
                <a:off x="8742348" y="1909985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Bubble </a:t>
                </a:r>
                <a:r>
                  <a:rPr lang="en-US" dirty="0" err="1"/>
                  <a:t>Bubble</a:t>
                </a:r>
                <a:r>
                  <a:rPr lang="en-US" dirty="0"/>
                  <a:t> toil and trouble</a:t>
                </a:r>
              </a:p>
              <a:p>
                <a:pPr algn="ctr"/>
                <a:r>
                  <a:rPr lang="en-US" sz="1200" dirty="0">
                    <a:latin typeface="Curlz MT" panose="04040404050702020202" pitchFamily="82" charset="0"/>
                  </a:rPr>
                  <a:t>First Potion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65E7A5E-D03D-4977-A503-5EEFABC15A86}"/>
                  </a:ext>
                </a:extLst>
              </p:cNvPr>
              <p:cNvSpPr/>
              <p:nvPr/>
            </p:nvSpPr>
            <p:spPr>
              <a:xfrm>
                <a:off x="8742348" y="2350093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Kinda</a:t>
                </a:r>
                <a:r>
                  <a:rPr lang="en-US" dirty="0"/>
                  <a:t> looks like mud</a:t>
                </a:r>
              </a:p>
              <a:p>
                <a:pPr algn="ctr"/>
                <a:r>
                  <a:rPr lang="en-US" sz="1200" dirty="0">
                    <a:latin typeface="Curlz MT" panose="04040404050702020202" pitchFamily="82" charset="0"/>
                  </a:rPr>
                  <a:t>First Mixed potion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1EC833D-C319-4403-8886-753F800E5946}"/>
                  </a:ext>
                </a:extLst>
              </p:cNvPr>
              <p:cNvSpPr/>
              <p:nvPr/>
            </p:nvSpPr>
            <p:spPr>
              <a:xfrm>
                <a:off x="8742348" y="2830793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Hmm cherry with a bit of blue berries</a:t>
                </a:r>
              </a:p>
              <a:p>
                <a:pPr algn="ctr"/>
                <a:r>
                  <a:rPr lang="en-US" sz="1200" dirty="0">
                    <a:latin typeface="Curlz MT" panose="04040404050702020202" pitchFamily="82" charset="0"/>
                  </a:rPr>
                  <a:t>First Mostly red potion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44E69B2-8C48-4345-B1C8-482F3FAF3B8C}"/>
                  </a:ext>
                </a:extLst>
              </p:cNvPr>
              <p:cNvSpPr/>
              <p:nvPr/>
            </p:nvSpPr>
            <p:spPr>
              <a:xfrm>
                <a:off x="8742348" y="3292267"/>
                <a:ext cx="2170631" cy="273465"/>
              </a:xfrm>
              <a:prstGeom prst="rect">
                <a:avLst/>
              </a:prstGeom>
              <a:solidFill>
                <a:srgbClr val="8C7357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Hmm Blue berries with a bit of cherry</a:t>
                </a:r>
              </a:p>
              <a:p>
                <a:pPr algn="ctr"/>
                <a:r>
                  <a:rPr lang="en-US" sz="1200" dirty="0">
                    <a:latin typeface="Curlz MT" panose="04040404050702020202" pitchFamily="82" charset="0"/>
                  </a:rPr>
                  <a:t>First Mostly blue potion</a:t>
                </a: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BC634F0-08B2-4E16-8385-5905B0EA52D1}"/>
                </a:ext>
              </a:extLst>
            </p:cNvPr>
            <p:cNvSpPr/>
            <p:nvPr/>
          </p:nvSpPr>
          <p:spPr>
            <a:xfrm>
              <a:off x="7691215" y="1991170"/>
              <a:ext cx="350378" cy="3290131"/>
            </a:xfrm>
            <a:prstGeom prst="rect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Arrow: Down 8">
              <a:extLst>
                <a:ext uri="{FF2B5EF4-FFF2-40B4-BE49-F238E27FC236}">
                  <a16:creationId xmlns:a16="http://schemas.microsoft.com/office/drawing/2014/main" id="{723E83DB-2FDE-4D40-8D13-DCDC16E5F828}"/>
                </a:ext>
              </a:extLst>
            </p:cNvPr>
            <p:cNvSpPr/>
            <p:nvPr/>
          </p:nvSpPr>
          <p:spPr>
            <a:xfrm>
              <a:off x="7627122" y="5376210"/>
              <a:ext cx="478564" cy="581114"/>
            </a:xfrm>
            <a:prstGeom prst="down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row: Down 9">
              <a:extLst>
                <a:ext uri="{FF2B5EF4-FFF2-40B4-BE49-F238E27FC236}">
                  <a16:creationId xmlns:a16="http://schemas.microsoft.com/office/drawing/2014/main" id="{098491FB-6B39-45EF-83DA-2A54EED80903}"/>
                </a:ext>
              </a:extLst>
            </p:cNvPr>
            <p:cNvSpPr/>
            <p:nvPr/>
          </p:nvSpPr>
          <p:spPr>
            <a:xfrm rot="10800000">
              <a:off x="7635667" y="1312918"/>
              <a:ext cx="478564" cy="581114"/>
            </a:xfrm>
            <a:prstGeom prst="downArrow">
              <a:avLst/>
            </a:prstGeom>
            <a:solidFill>
              <a:srgbClr val="8C7357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185F8386-7077-4DD1-8602-CC3A63013291}"/>
              </a:ext>
            </a:extLst>
          </p:cNvPr>
          <p:cNvSpPr/>
          <p:nvPr/>
        </p:nvSpPr>
        <p:spPr>
          <a:xfrm>
            <a:off x="3943462" y="-1"/>
            <a:ext cx="3089727" cy="2302038"/>
          </a:xfrm>
          <a:prstGeom prst="star5">
            <a:avLst/>
          </a:prstGeom>
          <a:solidFill>
            <a:srgbClr val="FFCC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Achievements</a:t>
            </a:r>
          </a:p>
        </p:txBody>
      </p:sp>
    </p:spTree>
    <p:extLst>
      <p:ext uri="{BB962C8B-B14F-4D97-AF65-F5344CB8AC3E}">
        <p14:creationId xmlns:p14="http://schemas.microsoft.com/office/powerpoint/2010/main" val="1566095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EEC56-90C1-48FF-858F-6ED4BBE3B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79036" y="6943288"/>
            <a:ext cx="10131425" cy="1456267"/>
          </a:xfrm>
        </p:spPr>
        <p:txBody>
          <a:bodyPr/>
          <a:lstStyle/>
          <a:p>
            <a:r>
              <a:rPr lang="en-US" dirty="0"/>
              <a:t>Credits</a:t>
            </a:r>
          </a:p>
        </p:txBody>
      </p:sp>
      <p:sp>
        <p:nvSpPr>
          <p:cNvPr id="4" name="Rectangle 3">
            <a:hlinkClick r:id="rId5" action="ppaction://hlinksldjump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7FA6F64-778B-482E-BB58-35AA91357A81}"/>
              </a:ext>
            </a:extLst>
          </p:cNvPr>
          <p:cNvSpPr/>
          <p:nvPr/>
        </p:nvSpPr>
        <p:spPr>
          <a:xfrm>
            <a:off x="401653" y="175828"/>
            <a:ext cx="1350235" cy="487111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94DB23-326A-49AC-B78A-889B18941863}"/>
              </a:ext>
            </a:extLst>
          </p:cNvPr>
          <p:cNvSpPr/>
          <p:nvPr/>
        </p:nvSpPr>
        <p:spPr>
          <a:xfrm>
            <a:off x="3240646" y="1"/>
            <a:ext cx="5710708" cy="6858000"/>
          </a:xfrm>
          <a:prstGeom prst="rect">
            <a:avLst/>
          </a:prstGeom>
          <a:solidFill>
            <a:srgbClr val="8C735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Credits Scroll</a:t>
            </a:r>
          </a:p>
        </p:txBody>
      </p:sp>
    </p:spTree>
    <p:extLst>
      <p:ext uri="{BB962C8B-B14F-4D97-AF65-F5344CB8AC3E}">
        <p14:creationId xmlns:p14="http://schemas.microsoft.com/office/powerpoint/2010/main" val="26999839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ustom 1">
      <a:majorFont>
        <a:latin typeface="Edwardian Script ITC"/>
        <a:ea typeface=""/>
        <a:cs typeface=""/>
      </a:majorFont>
      <a:minorFont>
        <a:latin typeface="Edwardian Script ITC"/>
        <a:ea typeface=""/>
        <a:cs typeface="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Override1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2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3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4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5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6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325</TotalTime>
  <Words>211</Words>
  <Application>Microsoft Office PowerPoint</Application>
  <PresentationFormat>Widescreen</PresentationFormat>
  <Paragraphs>143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Blackadder ITC</vt:lpstr>
      <vt:lpstr>Curlz MT</vt:lpstr>
      <vt:lpstr>Edwardian Script ITC</vt:lpstr>
      <vt:lpstr>Celestial</vt:lpstr>
      <vt:lpstr>Publisher</vt:lpstr>
      <vt:lpstr>Developer</vt:lpstr>
      <vt:lpstr>Entrance</vt:lpstr>
      <vt:lpstr>Character creator</vt:lpstr>
      <vt:lpstr>Game</vt:lpstr>
      <vt:lpstr>exit</vt:lpstr>
      <vt:lpstr>Animal hut</vt:lpstr>
      <vt:lpstr>Garden</vt:lpstr>
      <vt:lpstr>Pound</vt:lpstr>
      <vt:lpstr>Wilds</vt:lpstr>
      <vt:lpstr>Shop</vt:lpstr>
      <vt:lpstr>Load game</vt:lpstr>
      <vt:lpstr>Settings</vt:lpstr>
      <vt:lpstr>Player select</vt:lpstr>
      <vt:lpstr>achivments</vt:lpstr>
      <vt:lpstr>Credits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Solewater, Skylar</cp:lastModifiedBy>
  <cp:revision>220</cp:revision>
  <dcterms:created xsi:type="dcterms:W3CDTF">2022-04-13T10:30:59Z</dcterms:created>
  <dcterms:modified xsi:type="dcterms:W3CDTF">2022-04-16T13:48:24Z</dcterms:modified>
</cp:coreProperties>
</file>